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77" r:id="rId5"/>
    <p:sldId id="268" r:id="rId6"/>
    <p:sldId id="259" r:id="rId7"/>
    <p:sldId id="267" r:id="rId8"/>
    <p:sldId id="260" r:id="rId9"/>
    <p:sldId id="269" r:id="rId10"/>
    <p:sldId id="270" r:id="rId11"/>
    <p:sldId id="271" r:id="rId12"/>
    <p:sldId id="276" r:id="rId13"/>
    <p:sldId id="261" r:id="rId14"/>
    <p:sldId id="274" r:id="rId15"/>
    <p:sldId id="275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C7AD"/>
    <a:srgbClr val="FBFDFF"/>
    <a:srgbClr val="00BAE5"/>
    <a:srgbClr val="00B964"/>
    <a:srgbClr val="672700"/>
    <a:srgbClr val="F4AE3C"/>
    <a:srgbClr val="70AD47"/>
    <a:srgbClr val="4DC58D"/>
    <a:srgbClr val="5B9BD5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66" d="100"/>
          <a:sy n="66" d="100"/>
        </p:scale>
        <p:origin x="687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7FE807-B56A-4F32-B572-AA7A3DEB920C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>
        <a:scene3d>
          <a:camera prst="orthographicFront">
            <a:rot lat="0" lon="0" rev="0"/>
          </a:camera>
          <a:lightRig rig="soft" dir="t">
            <a:rot lat="0" lon="0" rev="0"/>
          </a:lightRig>
        </a:scene3d>
      </dgm:spPr>
      <dgm:t>
        <a:bodyPr/>
        <a:lstStyle/>
        <a:p>
          <a:pPr latinLnBrk="1"/>
          <a:endParaRPr lang="ko-KR" altLang="en-US"/>
        </a:p>
      </dgm:t>
    </dgm:pt>
    <dgm:pt modelId="{CFACC9E3-7167-4910-ADD0-05CF71950C8B}">
      <dgm:prSet phldrT="[텍스트]" custT="1"/>
      <dgm:spPr>
        <a:noFill/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pPr algn="r" latinLnBrk="1"/>
          <a:r>
            <a:rPr lang="ko-KR" altLang="en-US" sz="2000" b="1" i="1" dirty="0"/>
            <a:t>클라이언트 </a:t>
          </a:r>
          <a:r>
            <a:rPr lang="ko-KR" altLang="en-US" sz="3600" b="1" dirty="0"/>
            <a:t> 장동필</a:t>
          </a:r>
          <a:r>
            <a:rPr lang="ko-KR" altLang="en-US" sz="3500" dirty="0"/>
            <a:t> </a:t>
          </a:r>
          <a:r>
            <a:rPr lang="ko-KR" altLang="en-US" sz="2400" dirty="0"/>
            <a:t>게임공학과 </a:t>
          </a:r>
          <a:r>
            <a:rPr lang="en-US" altLang="ko-KR" sz="2400" dirty="0"/>
            <a:t>2013182037 </a:t>
          </a:r>
          <a:endParaRPr lang="ko-KR" altLang="en-US" sz="2400" dirty="0"/>
        </a:p>
      </dgm:t>
    </dgm:pt>
    <dgm:pt modelId="{C7DA7EA7-0426-489F-97AB-71701AB9145D}" type="parTrans" cxnId="{8A4B78D4-EE00-4F0D-B39C-C41225D3C1D6}">
      <dgm:prSet/>
      <dgm:spPr/>
      <dgm:t>
        <a:bodyPr/>
        <a:lstStyle/>
        <a:p>
          <a:pPr latinLnBrk="1"/>
          <a:endParaRPr lang="ko-KR" altLang="en-US"/>
        </a:p>
      </dgm:t>
    </dgm:pt>
    <dgm:pt modelId="{65B09B53-4129-44FC-92D5-19552CE27485}" type="sibTrans" cxnId="{8A4B78D4-EE00-4F0D-B39C-C41225D3C1D6}">
      <dgm:prSet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pPr latinLnBrk="1"/>
          <a:endParaRPr lang="ko-KR" altLang="en-US"/>
        </a:p>
      </dgm:t>
    </dgm:pt>
    <dgm:pt modelId="{A572421D-55BB-464D-9FCE-1F51500C05F5}">
      <dgm:prSet phldrT="[텍스트]" custT="1"/>
      <dgm:spPr>
        <a:noFill/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pPr algn="r" latinLnBrk="1"/>
          <a:r>
            <a:rPr lang="ko-KR" altLang="en-US" sz="2000" b="1" i="1" dirty="0"/>
            <a:t>서버  </a:t>
          </a:r>
          <a:r>
            <a:rPr lang="ko-KR" altLang="en-US" sz="3600" b="1" dirty="0"/>
            <a:t> 김성일</a:t>
          </a:r>
          <a:r>
            <a:rPr lang="ko-KR" altLang="en-US" sz="3300" dirty="0"/>
            <a:t> </a:t>
          </a:r>
          <a:r>
            <a:rPr lang="ko-KR" altLang="en-US" sz="2400" dirty="0"/>
            <a:t>게임공학과 </a:t>
          </a:r>
          <a:r>
            <a:rPr lang="en-US" altLang="ko-KR" sz="2400" dirty="0"/>
            <a:t>2011182006 </a:t>
          </a:r>
          <a:endParaRPr lang="ko-KR" altLang="en-US" sz="3300" dirty="0"/>
        </a:p>
      </dgm:t>
    </dgm:pt>
    <dgm:pt modelId="{7227A197-3F4B-4C61-AC14-E32429ACFFEB}" type="parTrans" cxnId="{1D79AB78-89B4-4499-87D0-318848A98AB1}">
      <dgm:prSet/>
      <dgm:spPr/>
      <dgm:t>
        <a:bodyPr/>
        <a:lstStyle/>
        <a:p>
          <a:pPr latinLnBrk="1"/>
          <a:endParaRPr lang="ko-KR" altLang="en-US"/>
        </a:p>
      </dgm:t>
    </dgm:pt>
    <dgm:pt modelId="{FD5050CA-954E-455C-8012-04838D930390}" type="sibTrans" cxnId="{1D79AB78-89B4-4499-87D0-318848A98AB1}">
      <dgm:prSet/>
      <dgm:spPr/>
      <dgm:t>
        <a:bodyPr/>
        <a:lstStyle/>
        <a:p>
          <a:pPr latinLnBrk="1"/>
          <a:endParaRPr lang="ko-KR" altLang="en-US"/>
        </a:p>
      </dgm:t>
    </dgm:pt>
    <dgm:pt modelId="{9B20168A-D942-4342-B2D0-249BED89D4E2}">
      <dgm:prSet phldrT="[텍스트]" custT="1"/>
      <dgm:spPr>
        <a:noFill/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  <dgm:t>
        <a:bodyPr/>
        <a:lstStyle/>
        <a:p>
          <a:pPr algn="r" latinLnBrk="1"/>
          <a:r>
            <a:rPr lang="ko-KR" altLang="en-US" sz="2000" b="1" i="1" dirty="0"/>
            <a:t>기획</a:t>
          </a:r>
          <a:r>
            <a:rPr lang="en-US" altLang="ko-KR" sz="2000" b="1" i="1" dirty="0"/>
            <a:t>/</a:t>
          </a:r>
          <a:r>
            <a:rPr lang="ko-KR" altLang="en-US" sz="2000" b="1" i="1" dirty="0"/>
            <a:t>그래픽  </a:t>
          </a:r>
          <a:r>
            <a:rPr lang="ko-KR" altLang="en-US" sz="3600" b="1" dirty="0"/>
            <a:t>송형종</a:t>
          </a:r>
          <a:r>
            <a:rPr lang="ko-KR" altLang="en-US" sz="3600" dirty="0"/>
            <a:t> </a:t>
          </a:r>
          <a:r>
            <a:rPr lang="ko-KR" altLang="en-US" sz="2400" dirty="0"/>
            <a:t>게임공학과 </a:t>
          </a:r>
          <a:r>
            <a:rPr lang="en-US" altLang="ko-KR" sz="2400" dirty="0"/>
            <a:t>201180026</a:t>
          </a:r>
          <a:endParaRPr lang="ko-KR" altLang="en-US" sz="2400" dirty="0"/>
        </a:p>
      </dgm:t>
    </dgm:pt>
    <dgm:pt modelId="{41A4D58F-BA33-416D-88E9-BFAD1BCA1854}" type="parTrans" cxnId="{EF08E845-4C17-47EE-90FC-0F793A28AEE6}">
      <dgm:prSet/>
      <dgm:spPr/>
      <dgm:t>
        <a:bodyPr/>
        <a:lstStyle/>
        <a:p>
          <a:pPr latinLnBrk="1"/>
          <a:endParaRPr lang="ko-KR" altLang="en-US"/>
        </a:p>
      </dgm:t>
    </dgm:pt>
    <dgm:pt modelId="{7B263917-ACC2-45D8-9D74-4805185BB578}" type="sibTrans" cxnId="{EF08E845-4C17-47EE-90FC-0F793A28AEE6}">
      <dgm:prSet/>
      <dgm:spPr/>
      <dgm:t>
        <a:bodyPr/>
        <a:lstStyle/>
        <a:p>
          <a:pPr latinLnBrk="1"/>
          <a:endParaRPr lang="ko-KR" altLang="en-US"/>
        </a:p>
      </dgm:t>
    </dgm:pt>
    <dgm:pt modelId="{592FD82D-106E-4A3B-BD99-C059872875C9}" type="pres">
      <dgm:prSet presAssocID="{2B7FE807-B56A-4F32-B572-AA7A3DEB920C}" presName="Name0" presStyleCnt="0">
        <dgm:presLayoutVars>
          <dgm:chMax val="7"/>
          <dgm:chPref val="7"/>
          <dgm:dir/>
        </dgm:presLayoutVars>
      </dgm:prSet>
      <dgm:spPr/>
    </dgm:pt>
    <dgm:pt modelId="{38059F59-9AC9-4B9F-AC2B-30DCEBFCA249}" type="pres">
      <dgm:prSet presAssocID="{2B7FE807-B56A-4F32-B572-AA7A3DEB920C}" presName="Name1" presStyleCnt="0"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BDBE2122-9EE8-4517-A3B8-7A05B3B50604}" type="pres">
      <dgm:prSet presAssocID="{2B7FE807-B56A-4F32-B572-AA7A3DEB920C}" presName="cycle" presStyleCnt="0"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80532585-C621-4451-962B-95C3CC2BA93E}" type="pres">
      <dgm:prSet presAssocID="{2B7FE807-B56A-4F32-B572-AA7A3DEB920C}" presName="srcNode" presStyleLbl="node1" presStyleIdx="0" presStyleCnt="3"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7AEC9A13-BCCF-4830-917D-8BC08C8F1E7D}" type="pres">
      <dgm:prSet presAssocID="{2B7FE807-B56A-4F32-B572-AA7A3DEB920C}" presName="conn" presStyleLbl="parChTrans1D2" presStyleIdx="0" presStyleCnt="1" custLinFactNeighborX="104" custLinFactNeighborY="313"/>
      <dgm:spPr/>
    </dgm:pt>
    <dgm:pt modelId="{0537FF54-68E8-4894-BAE6-F356F390857A}" type="pres">
      <dgm:prSet presAssocID="{2B7FE807-B56A-4F32-B572-AA7A3DEB920C}" presName="extraNode" presStyleLbl="node1" presStyleIdx="0" presStyleCnt="3"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DE86630B-8EA9-4B59-ABD7-8FDB5E009942}" type="pres">
      <dgm:prSet presAssocID="{2B7FE807-B56A-4F32-B572-AA7A3DEB920C}" presName="dstNode" presStyleLbl="node1" presStyleIdx="0" presStyleCnt="3"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3CC9EE89-5EEC-486D-BA06-673CBA8597AF}" type="pres">
      <dgm:prSet presAssocID="{CFACC9E3-7167-4910-ADD0-05CF71950C8B}" presName="text_1" presStyleLbl="node1" presStyleIdx="0" presStyleCnt="3">
        <dgm:presLayoutVars>
          <dgm:bulletEnabled val="1"/>
        </dgm:presLayoutVars>
      </dgm:prSet>
      <dgm:spPr/>
    </dgm:pt>
    <dgm:pt modelId="{BEEB7732-EE20-4F83-8C9D-FA4E35A5D6EC}" type="pres">
      <dgm:prSet presAssocID="{CFACC9E3-7167-4910-ADD0-05CF71950C8B}" presName="accent_1" presStyleCnt="0"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AF49CF60-30C6-454F-B501-4501D537B99A}" type="pres">
      <dgm:prSet presAssocID="{CFACC9E3-7167-4910-ADD0-05CF71950C8B}" presName="accentRepeatNode" presStyleLbl="solidFgAcc1" presStyleIdx="0" presStyleCnt="3"/>
      <dgm:spPr>
        <a:solidFill>
          <a:schemeClr val="bg2">
            <a:lumMod val="90000"/>
          </a:schemeClr>
        </a:solidFill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2CA45061-FCC8-4FE2-9742-F2ED01E2543B}" type="pres">
      <dgm:prSet presAssocID="{A572421D-55BB-464D-9FCE-1F51500C05F5}" presName="text_2" presStyleLbl="node1" presStyleIdx="1" presStyleCnt="3">
        <dgm:presLayoutVars>
          <dgm:bulletEnabled val="1"/>
        </dgm:presLayoutVars>
      </dgm:prSet>
      <dgm:spPr/>
    </dgm:pt>
    <dgm:pt modelId="{0663D9E9-4DFA-408D-8749-C4D7CE6BD1DF}" type="pres">
      <dgm:prSet presAssocID="{A572421D-55BB-464D-9FCE-1F51500C05F5}" presName="accent_2" presStyleCnt="0"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F355A02C-2CF4-4C12-B00C-C2F9385B383D}" type="pres">
      <dgm:prSet presAssocID="{A572421D-55BB-464D-9FCE-1F51500C05F5}" presName="accentRepeatNode" presStyleLbl="solidFgAcc1" presStyleIdx="1" presStyleCnt="3"/>
      <dgm:spPr>
        <a:solidFill>
          <a:schemeClr val="bg2">
            <a:lumMod val="90000"/>
          </a:schemeClr>
        </a:solidFill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BA7AA34C-FF77-4DE2-B187-5B9143197812}" type="pres">
      <dgm:prSet presAssocID="{9B20168A-D942-4342-B2D0-249BED89D4E2}" presName="text_3" presStyleLbl="node1" presStyleIdx="2" presStyleCnt="3">
        <dgm:presLayoutVars>
          <dgm:bulletEnabled val="1"/>
        </dgm:presLayoutVars>
      </dgm:prSet>
      <dgm:spPr/>
    </dgm:pt>
    <dgm:pt modelId="{EF31E36A-A228-4476-A037-053781EC94E5}" type="pres">
      <dgm:prSet presAssocID="{9B20168A-D942-4342-B2D0-249BED89D4E2}" presName="accent_3" presStyleCnt="0"/>
      <dgm:spPr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  <dgm:pt modelId="{9EF7E191-67D8-4C7E-88D2-DC6AC2496DF2}" type="pres">
      <dgm:prSet presAssocID="{9B20168A-D942-4342-B2D0-249BED89D4E2}" presName="accentRepeatNode" presStyleLbl="solidFgAcc1" presStyleIdx="2" presStyleCnt="3"/>
      <dgm:spPr>
        <a:solidFill>
          <a:schemeClr val="bg2">
            <a:lumMod val="90000"/>
          </a:schemeClr>
        </a:solidFill>
        <a:ln>
          <a:noFill/>
        </a:ln>
        <a:effectLst>
          <a:outerShdw blurRad="107950" dist="12700" dir="5400000" algn="ctr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gm:spPr>
    </dgm:pt>
  </dgm:ptLst>
  <dgm:cxnLst>
    <dgm:cxn modelId="{45C2CB2D-BF53-47A1-BB2A-2D2A0F6CD519}" type="presOf" srcId="{A572421D-55BB-464D-9FCE-1F51500C05F5}" destId="{2CA45061-FCC8-4FE2-9742-F2ED01E2543B}" srcOrd="0" destOrd="0" presId="urn:microsoft.com/office/officeart/2008/layout/VerticalCurvedList"/>
    <dgm:cxn modelId="{DF54CF42-96EE-41C3-95EC-C63C160CCC3B}" type="presOf" srcId="{9B20168A-D942-4342-B2D0-249BED89D4E2}" destId="{BA7AA34C-FF77-4DE2-B187-5B9143197812}" srcOrd="0" destOrd="0" presId="urn:microsoft.com/office/officeart/2008/layout/VerticalCurvedList"/>
    <dgm:cxn modelId="{EF08E845-4C17-47EE-90FC-0F793A28AEE6}" srcId="{2B7FE807-B56A-4F32-B572-AA7A3DEB920C}" destId="{9B20168A-D942-4342-B2D0-249BED89D4E2}" srcOrd="2" destOrd="0" parTransId="{41A4D58F-BA33-416D-88E9-BFAD1BCA1854}" sibTransId="{7B263917-ACC2-45D8-9D74-4805185BB578}"/>
    <dgm:cxn modelId="{C9C5D36A-929E-4E3F-8F80-32DA6E1132BA}" type="presOf" srcId="{2B7FE807-B56A-4F32-B572-AA7A3DEB920C}" destId="{592FD82D-106E-4A3B-BD99-C059872875C9}" srcOrd="0" destOrd="0" presId="urn:microsoft.com/office/officeart/2008/layout/VerticalCurvedList"/>
    <dgm:cxn modelId="{1D79AB78-89B4-4499-87D0-318848A98AB1}" srcId="{2B7FE807-B56A-4F32-B572-AA7A3DEB920C}" destId="{A572421D-55BB-464D-9FCE-1F51500C05F5}" srcOrd="1" destOrd="0" parTransId="{7227A197-3F4B-4C61-AC14-E32429ACFFEB}" sibTransId="{FD5050CA-954E-455C-8012-04838D930390}"/>
    <dgm:cxn modelId="{8A4B78D4-EE00-4F0D-B39C-C41225D3C1D6}" srcId="{2B7FE807-B56A-4F32-B572-AA7A3DEB920C}" destId="{CFACC9E3-7167-4910-ADD0-05CF71950C8B}" srcOrd="0" destOrd="0" parTransId="{C7DA7EA7-0426-489F-97AB-71701AB9145D}" sibTransId="{65B09B53-4129-44FC-92D5-19552CE27485}"/>
    <dgm:cxn modelId="{103438D8-EEB8-40A5-9D41-4EA8B36E95FD}" type="presOf" srcId="{CFACC9E3-7167-4910-ADD0-05CF71950C8B}" destId="{3CC9EE89-5EEC-486D-BA06-673CBA8597AF}" srcOrd="0" destOrd="0" presId="urn:microsoft.com/office/officeart/2008/layout/VerticalCurvedList"/>
    <dgm:cxn modelId="{8D6604F8-16AD-406F-AA12-59950A70831D}" type="presOf" srcId="{65B09B53-4129-44FC-92D5-19552CE27485}" destId="{7AEC9A13-BCCF-4830-917D-8BC08C8F1E7D}" srcOrd="0" destOrd="0" presId="urn:microsoft.com/office/officeart/2008/layout/VerticalCurvedList"/>
    <dgm:cxn modelId="{463F2779-6C4B-4330-86BD-8552C90F700F}" type="presParOf" srcId="{592FD82D-106E-4A3B-BD99-C059872875C9}" destId="{38059F59-9AC9-4B9F-AC2B-30DCEBFCA249}" srcOrd="0" destOrd="0" presId="urn:microsoft.com/office/officeart/2008/layout/VerticalCurvedList"/>
    <dgm:cxn modelId="{D54C65D2-C13C-4976-826A-34DB3A3E9C79}" type="presParOf" srcId="{38059F59-9AC9-4B9F-AC2B-30DCEBFCA249}" destId="{BDBE2122-9EE8-4517-A3B8-7A05B3B50604}" srcOrd="0" destOrd="0" presId="urn:microsoft.com/office/officeart/2008/layout/VerticalCurvedList"/>
    <dgm:cxn modelId="{43F152FC-167E-40B9-9C49-50FDC962CAEA}" type="presParOf" srcId="{BDBE2122-9EE8-4517-A3B8-7A05B3B50604}" destId="{80532585-C621-4451-962B-95C3CC2BA93E}" srcOrd="0" destOrd="0" presId="urn:microsoft.com/office/officeart/2008/layout/VerticalCurvedList"/>
    <dgm:cxn modelId="{5DABA777-2ACB-49DB-8CF9-17541A8D7545}" type="presParOf" srcId="{BDBE2122-9EE8-4517-A3B8-7A05B3B50604}" destId="{7AEC9A13-BCCF-4830-917D-8BC08C8F1E7D}" srcOrd="1" destOrd="0" presId="urn:microsoft.com/office/officeart/2008/layout/VerticalCurvedList"/>
    <dgm:cxn modelId="{5A3B01C6-449F-4628-888B-FFAABB9EC57F}" type="presParOf" srcId="{BDBE2122-9EE8-4517-A3B8-7A05B3B50604}" destId="{0537FF54-68E8-4894-BAE6-F356F390857A}" srcOrd="2" destOrd="0" presId="urn:microsoft.com/office/officeart/2008/layout/VerticalCurvedList"/>
    <dgm:cxn modelId="{B5A6F0C8-F7A4-4932-8B42-B507BCBD06B8}" type="presParOf" srcId="{BDBE2122-9EE8-4517-A3B8-7A05B3B50604}" destId="{DE86630B-8EA9-4B59-ABD7-8FDB5E009942}" srcOrd="3" destOrd="0" presId="urn:microsoft.com/office/officeart/2008/layout/VerticalCurvedList"/>
    <dgm:cxn modelId="{9311DD0D-FDA8-4300-9818-E29B5893C150}" type="presParOf" srcId="{38059F59-9AC9-4B9F-AC2B-30DCEBFCA249}" destId="{3CC9EE89-5EEC-486D-BA06-673CBA8597AF}" srcOrd="1" destOrd="0" presId="urn:microsoft.com/office/officeart/2008/layout/VerticalCurvedList"/>
    <dgm:cxn modelId="{1C14FC49-8EB1-44AA-9DAD-946E34105AAD}" type="presParOf" srcId="{38059F59-9AC9-4B9F-AC2B-30DCEBFCA249}" destId="{BEEB7732-EE20-4F83-8C9D-FA4E35A5D6EC}" srcOrd="2" destOrd="0" presId="urn:microsoft.com/office/officeart/2008/layout/VerticalCurvedList"/>
    <dgm:cxn modelId="{6840DFFD-8A66-421E-B791-E139EC9A1E54}" type="presParOf" srcId="{BEEB7732-EE20-4F83-8C9D-FA4E35A5D6EC}" destId="{AF49CF60-30C6-454F-B501-4501D537B99A}" srcOrd="0" destOrd="0" presId="urn:microsoft.com/office/officeart/2008/layout/VerticalCurvedList"/>
    <dgm:cxn modelId="{DD760474-A355-4683-951E-66A275E06553}" type="presParOf" srcId="{38059F59-9AC9-4B9F-AC2B-30DCEBFCA249}" destId="{2CA45061-FCC8-4FE2-9742-F2ED01E2543B}" srcOrd="3" destOrd="0" presId="urn:microsoft.com/office/officeart/2008/layout/VerticalCurvedList"/>
    <dgm:cxn modelId="{81718C5E-6E12-4EE3-9F5A-F4594A84F806}" type="presParOf" srcId="{38059F59-9AC9-4B9F-AC2B-30DCEBFCA249}" destId="{0663D9E9-4DFA-408D-8749-C4D7CE6BD1DF}" srcOrd="4" destOrd="0" presId="urn:microsoft.com/office/officeart/2008/layout/VerticalCurvedList"/>
    <dgm:cxn modelId="{5747769F-B9E7-45F5-BB38-0B003BBA5B4C}" type="presParOf" srcId="{0663D9E9-4DFA-408D-8749-C4D7CE6BD1DF}" destId="{F355A02C-2CF4-4C12-B00C-C2F9385B383D}" srcOrd="0" destOrd="0" presId="urn:microsoft.com/office/officeart/2008/layout/VerticalCurvedList"/>
    <dgm:cxn modelId="{07356C74-C051-4EDC-BC1F-2EF4EEBBEFBA}" type="presParOf" srcId="{38059F59-9AC9-4B9F-AC2B-30DCEBFCA249}" destId="{BA7AA34C-FF77-4DE2-B187-5B9143197812}" srcOrd="5" destOrd="0" presId="urn:microsoft.com/office/officeart/2008/layout/VerticalCurvedList"/>
    <dgm:cxn modelId="{C769A5C0-0F50-4C42-80F5-FF11965810C1}" type="presParOf" srcId="{38059F59-9AC9-4B9F-AC2B-30DCEBFCA249}" destId="{EF31E36A-A228-4476-A037-053781EC94E5}" srcOrd="6" destOrd="0" presId="urn:microsoft.com/office/officeart/2008/layout/VerticalCurvedList"/>
    <dgm:cxn modelId="{FF49B929-5E85-4A46-ABBE-01AB5B6147D3}" type="presParOf" srcId="{EF31E36A-A228-4476-A037-053781EC94E5}" destId="{9EF7E191-67D8-4C7E-88D2-DC6AC2496DF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83809E-6836-476F-8A79-DD083006A22E}" type="doc">
      <dgm:prSet loTypeId="urn:microsoft.com/office/officeart/2005/8/layout/funnel1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pPr latinLnBrk="1"/>
          <a:endParaRPr lang="ko-KR" altLang="en-US"/>
        </a:p>
      </dgm:t>
    </dgm:pt>
    <dgm:pt modelId="{77A88DA0-8734-40DE-800F-87A7FA8B682E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chemeClr val="tx1"/>
              </a:solidFill>
            </a:rPr>
            <a:t>상용화</a:t>
          </a:r>
        </a:p>
      </dgm:t>
    </dgm:pt>
    <dgm:pt modelId="{838E4F91-A49B-48A3-8D63-669CDE928792}" type="parTrans" cxnId="{C9AF4788-849C-4464-BD07-70C7B2AFCB8E}">
      <dgm:prSet/>
      <dgm:spPr/>
      <dgm:t>
        <a:bodyPr/>
        <a:lstStyle/>
        <a:p>
          <a:pPr latinLnBrk="1"/>
          <a:endParaRPr lang="ko-KR" altLang="en-US"/>
        </a:p>
      </dgm:t>
    </dgm:pt>
    <dgm:pt modelId="{0862F562-7CB0-4184-B1FC-643D5A3C7C10}" type="sibTrans" cxnId="{C9AF4788-849C-4464-BD07-70C7B2AFCB8E}">
      <dgm:prSet/>
      <dgm:spPr/>
      <dgm:t>
        <a:bodyPr/>
        <a:lstStyle/>
        <a:p>
          <a:pPr latinLnBrk="1"/>
          <a:endParaRPr lang="ko-KR" altLang="en-US"/>
        </a:p>
      </dgm:t>
    </dgm:pt>
    <dgm:pt modelId="{C595F91C-91A8-486C-A5EA-582FDA1BAE3E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chemeClr val="tx1"/>
              </a:solidFill>
            </a:rPr>
            <a:t>독창성</a:t>
          </a:r>
        </a:p>
      </dgm:t>
    </dgm:pt>
    <dgm:pt modelId="{E25E4364-A674-4AE8-873D-2D5951D98981}" type="parTrans" cxnId="{F5BF39B3-EDB6-41EE-819C-F536F4437442}">
      <dgm:prSet/>
      <dgm:spPr/>
      <dgm:t>
        <a:bodyPr/>
        <a:lstStyle/>
        <a:p>
          <a:pPr latinLnBrk="1"/>
          <a:endParaRPr lang="ko-KR" altLang="en-US"/>
        </a:p>
      </dgm:t>
    </dgm:pt>
    <dgm:pt modelId="{9CE955E2-56C9-438C-B892-C6CBE83C7B24}" type="sibTrans" cxnId="{F5BF39B3-EDB6-41EE-819C-F536F4437442}">
      <dgm:prSet/>
      <dgm:spPr/>
      <dgm:t>
        <a:bodyPr/>
        <a:lstStyle/>
        <a:p>
          <a:pPr latinLnBrk="1"/>
          <a:endParaRPr lang="ko-KR" altLang="en-US"/>
        </a:p>
      </dgm:t>
    </dgm:pt>
    <dgm:pt modelId="{2788B6E1-1A9A-426A-919E-088CC7AC882C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chemeClr val="tx1"/>
              </a:solidFill>
            </a:rPr>
            <a:t>신 장르 개척</a:t>
          </a:r>
        </a:p>
      </dgm:t>
    </dgm:pt>
    <dgm:pt modelId="{0ABE9B3D-4163-4FE0-A8FB-5CB8D38DB2D2}" type="parTrans" cxnId="{0D1DC785-6C90-4B14-996D-A08F598E22A0}">
      <dgm:prSet/>
      <dgm:spPr/>
      <dgm:t>
        <a:bodyPr/>
        <a:lstStyle/>
        <a:p>
          <a:pPr latinLnBrk="1"/>
          <a:endParaRPr lang="ko-KR" altLang="en-US"/>
        </a:p>
      </dgm:t>
    </dgm:pt>
    <dgm:pt modelId="{49D6F1FB-730C-464C-8F8A-05B5963415D1}" type="sibTrans" cxnId="{0D1DC785-6C90-4B14-996D-A08F598E22A0}">
      <dgm:prSet/>
      <dgm:spPr/>
      <dgm:t>
        <a:bodyPr/>
        <a:lstStyle/>
        <a:p>
          <a:pPr latinLnBrk="1"/>
          <a:endParaRPr lang="ko-KR" altLang="en-US"/>
        </a:p>
      </dgm:t>
    </dgm:pt>
    <dgm:pt modelId="{C8A783CA-BDCB-4835-A781-AADB2CD9215F}">
      <dgm:prSet phldrT="[텍스트]" custT="1"/>
      <dgm:spPr/>
      <dgm:t>
        <a:bodyPr/>
        <a:lstStyle/>
        <a:p>
          <a:pPr latinLnBrk="1"/>
          <a:r>
            <a:rPr lang="ko-KR" altLang="en-US" sz="1800" b="1" i="1" dirty="0">
              <a:solidFill>
                <a:schemeClr val="bg1"/>
              </a:solidFill>
            </a:rPr>
            <a:t>액션과 아케이드가 혼합된 </a:t>
          </a:r>
          <a:r>
            <a:rPr lang="ko-KR" altLang="en-US" sz="2000" b="1" i="1" dirty="0">
              <a:solidFill>
                <a:srgbClr val="41C7AD"/>
              </a:solidFill>
            </a:rPr>
            <a:t>신 장르를 개척</a:t>
          </a:r>
          <a:r>
            <a:rPr lang="ko-KR" altLang="en-US" sz="1800" b="1" i="1" dirty="0">
              <a:solidFill>
                <a:schemeClr val="bg1"/>
              </a:solidFill>
            </a:rPr>
            <a:t>하여</a:t>
          </a:r>
          <a:endParaRPr lang="en-US" altLang="ko-KR" sz="1800" b="1" i="1" dirty="0">
            <a:solidFill>
              <a:schemeClr val="bg1"/>
            </a:solidFill>
          </a:endParaRPr>
        </a:p>
        <a:p>
          <a:pPr latinLnBrk="1"/>
          <a:r>
            <a:rPr lang="ko-KR" altLang="en-US" sz="1800" b="1" i="1" dirty="0">
              <a:solidFill>
                <a:schemeClr val="bg1"/>
              </a:solidFill>
            </a:rPr>
            <a:t>게임의 </a:t>
          </a:r>
          <a:r>
            <a:rPr lang="en-US" altLang="ko-KR" sz="2400" b="1" i="1" dirty="0">
              <a:solidFill>
                <a:srgbClr val="41C7AD"/>
              </a:solidFill>
            </a:rPr>
            <a:t>“</a:t>
          </a:r>
          <a:r>
            <a:rPr lang="ko-KR" altLang="en-US" sz="2400" b="1" i="1" dirty="0">
              <a:solidFill>
                <a:srgbClr val="41C7AD"/>
              </a:solidFill>
            </a:rPr>
            <a:t>독창성</a:t>
          </a:r>
          <a:r>
            <a:rPr lang="en-US" altLang="ko-KR" sz="2400" b="1" i="1" dirty="0">
              <a:solidFill>
                <a:srgbClr val="41C7AD"/>
              </a:solidFill>
            </a:rPr>
            <a:t>”</a:t>
          </a:r>
          <a:r>
            <a:rPr lang="ko-KR" altLang="en-US" sz="1800" b="1" i="1" dirty="0">
              <a:solidFill>
                <a:schemeClr val="bg1"/>
              </a:solidFill>
            </a:rPr>
            <a:t>으로 공모전에 도전하고 </a:t>
          </a:r>
          <a:r>
            <a:rPr lang="en-US" altLang="ko-KR" sz="2400" b="1" i="1" dirty="0">
              <a:solidFill>
                <a:srgbClr val="41C7AD"/>
              </a:solidFill>
            </a:rPr>
            <a:t>“</a:t>
          </a:r>
          <a:r>
            <a:rPr lang="ko-KR" altLang="en-US" sz="2400" b="1" i="1" dirty="0">
              <a:solidFill>
                <a:srgbClr val="41C7AD"/>
              </a:solidFill>
            </a:rPr>
            <a:t>상용화</a:t>
          </a:r>
          <a:r>
            <a:rPr lang="en-US" altLang="ko-KR" sz="2400" b="1" i="1" dirty="0">
              <a:solidFill>
                <a:srgbClr val="41C7AD"/>
              </a:solidFill>
            </a:rPr>
            <a:t>”</a:t>
          </a:r>
          <a:r>
            <a:rPr lang="ko-KR" altLang="en-US" sz="2400" b="1" i="1" dirty="0">
              <a:solidFill>
                <a:srgbClr val="41C7AD"/>
              </a:solidFill>
            </a:rPr>
            <a:t> </a:t>
          </a:r>
          <a:r>
            <a:rPr lang="ko-KR" altLang="en-US" sz="1800" b="1" i="1" dirty="0">
              <a:solidFill>
                <a:schemeClr val="bg1"/>
              </a:solidFill>
            </a:rPr>
            <a:t>목적의 개발에 주력</a:t>
          </a:r>
        </a:p>
      </dgm:t>
    </dgm:pt>
    <dgm:pt modelId="{1876E264-C403-4485-9195-F3C8B8746002}" type="parTrans" cxnId="{9F30951C-8A3D-478F-BB78-D64DE4986CD7}">
      <dgm:prSet/>
      <dgm:spPr/>
      <dgm:t>
        <a:bodyPr/>
        <a:lstStyle/>
        <a:p>
          <a:pPr latinLnBrk="1"/>
          <a:endParaRPr lang="ko-KR" altLang="en-US"/>
        </a:p>
      </dgm:t>
    </dgm:pt>
    <dgm:pt modelId="{FB2CF3D6-4AFD-4FB6-BD06-C25B29B88F74}" type="sibTrans" cxnId="{9F30951C-8A3D-478F-BB78-D64DE4986CD7}">
      <dgm:prSet/>
      <dgm:spPr/>
      <dgm:t>
        <a:bodyPr/>
        <a:lstStyle/>
        <a:p>
          <a:pPr latinLnBrk="1"/>
          <a:endParaRPr lang="ko-KR" altLang="en-US"/>
        </a:p>
      </dgm:t>
    </dgm:pt>
    <dgm:pt modelId="{D27C840D-D5B7-4D00-97D6-5DDAFC89468F}" type="pres">
      <dgm:prSet presAssocID="{E283809E-6836-476F-8A79-DD083006A22E}" presName="Name0" presStyleCnt="0">
        <dgm:presLayoutVars>
          <dgm:chMax val="4"/>
          <dgm:resizeHandles val="exact"/>
        </dgm:presLayoutVars>
      </dgm:prSet>
      <dgm:spPr/>
    </dgm:pt>
    <dgm:pt modelId="{B8234A49-2C00-4EB5-806D-6881FF8F4B5F}" type="pres">
      <dgm:prSet presAssocID="{E283809E-6836-476F-8A79-DD083006A22E}" presName="ellipse" presStyleLbl="trBgShp" presStyleIdx="0" presStyleCnt="1"/>
      <dgm:spPr/>
    </dgm:pt>
    <dgm:pt modelId="{3345686B-E297-4664-8691-078F0883F4AC}" type="pres">
      <dgm:prSet presAssocID="{E283809E-6836-476F-8A79-DD083006A22E}" presName="arrow1" presStyleLbl="fgShp" presStyleIdx="0" presStyleCnt="1" custLinFactNeighborY="-12398"/>
      <dgm:spPr/>
    </dgm:pt>
    <dgm:pt modelId="{D91D4E42-26CB-4C08-9BA4-B1EAF28DAD98}" type="pres">
      <dgm:prSet presAssocID="{E283809E-6836-476F-8A79-DD083006A22E}" presName="rectangle" presStyleLbl="revTx" presStyleIdx="0" presStyleCnt="1" custScaleX="224486" custLinFactNeighborY="21531">
        <dgm:presLayoutVars>
          <dgm:bulletEnabled val="1"/>
        </dgm:presLayoutVars>
      </dgm:prSet>
      <dgm:spPr/>
    </dgm:pt>
    <dgm:pt modelId="{938A08E2-C5D5-4FAF-B201-319266EEAD6C}" type="pres">
      <dgm:prSet presAssocID="{C595F91C-91A8-486C-A5EA-582FDA1BAE3E}" presName="item1" presStyleLbl="node1" presStyleIdx="0" presStyleCnt="3">
        <dgm:presLayoutVars>
          <dgm:bulletEnabled val="1"/>
        </dgm:presLayoutVars>
      </dgm:prSet>
      <dgm:spPr/>
    </dgm:pt>
    <dgm:pt modelId="{DCFF05CB-6518-4844-9B11-57D67CE6C59C}" type="pres">
      <dgm:prSet presAssocID="{2788B6E1-1A9A-426A-919E-088CC7AC882C}" presName="item2" presStyleLbl="node1" presStyleIdx="1" presStyleCnt="3">
        <dgm:presLayoutVars>
          <dgm:bulletEnabled val="1"/>
        </dgm:presLayoutVars>
      </dgm:prSet>
      <dgm:spPr/>
    </dgm:pt>
    <dgm:pt modelId="{DA0722CF-7B9F-402B-BC9F-C9BD8181B57F}" type="pres">
      <dgm:prSet presAssocID="{C8A783CA-BDCB-4835-A781-AADB2CD9215F}" presName="item3" presStyleLbl="node1" presStyleIdx="2" presStyleCnt="3">
        <dgm:presLayoutVars>
          <dgm:bulletEnabled val="1"/>
        </dgm:presLayoutVars>
      </dgm:prSet>
      <dgm:spPr/>
    </dgm:pt>
    <dgm:pt modelId="{30CBC13F-D18B-4ECC-B5D3-466E7D97C3DB}" type="pres">
      <dgm:prSet presAssocID="{E283809E-6836-476F-8A79-DD083006A22E}" presName="funnel" presStyleLbl="trAlignAcc1" presStyleIdx="0" presStyleCnt="1"/>
      <dgm:spPr/>
    </dgm:pt>
  </dgm:ptLst>
  <dgm:cxnLst>
    <dgm:cxn modelId="{9F30951C-8A3D-478F-BB78-D64DE4986CD7}" srcId="{E283809E-6836-476F-8A79-DD083006A22E}" destId="{C8A783CA-BDCB-4835-A781-AADB2CD9215F}" srcOrd="3" destOrd="0" parTransId="{1876E264-C403-4485-9195-F3C8B8746002}" sibTransId="{FB2CF3D6-4AFD-4FB6-BD06-C25B29B88F74}"/>
    <dgm:cxn modelId="{BDE1243E-233C-48BB-9E36-7BE873676277}" type="presOf" srcId="{77A88DA0-8734-40DE-800F-87A7FA8B682E}" destId="{DA0722CF-7B9F-402B-BC9F-C9BD8181B57F}" srcOrd="0" destOrd="0" presId="urn:microsoft.com/office/officeart/2005/8/layout/funnel1"/>
    <dgm:cxn modelId="{F16F9569-0F48-44B4-9C90-C4E63A4ECCD8}" type="presOf" srcId="{E283809E-6836-476F-8A79-DD083006A22E}" destId="{D27C840D-D5B7-4D00-97D6-5DDAFC89468F}" srcOrd="0" destOrd="0" presId="urn:microsoft.com/office/officeart/2005/8/layout/funnel1"/>
    <dgm:cxn modelId="{3DE7237B-2357-4221-B1DE-5461AE67D12A}" type="presOf" srcId="{C595F91C-91A8-486C-A5EA-582FDA1BAE3E}" destId="{DCFF05CB-6518-4844-9B11-57D67CE6C59C}" srcOrd="0" destOrd="0" presId="urn:microsoft.com/office/officeart/2005/8/layout/funnel1"/>
    <dgm:cxn modelId="{59EEE480-F3EC-48C9-8788-CB970C124790}" type="presOf" srcId="{2788B6E1-1A9A-426A-919E-088CC7AC882C}" destId="{938A08E2-C5D5-4FAF-B201-319266EEAD6C}" srcOrd="0" destOrd="0" presId="urn:microsoft.com/office/officeart/2005/8/layout/funnel1"/>
    <dgm:cxn modelId="{0D1DC785-6C90-4B14-996D-A08F598E22A0}" srcId="{E283809E-6836-476F-8A79-DD083006A22E}" destId="{2788B6E1-1A9A-426A-919E-088CC7AC882C}" srcOrd="2" destOrd="0" parTransId="{0ABE9B3D-4163-4FE0-A8FB-5CB8D38DB2D2}" sibTransId="{49D6F1FB-730C-464C-8F8A-05B5963415D1}"/>
    <dgm:cxn modelId="{C9AF4788-849C-4464-BD07-70C7B2AFCB8E}" srcId="{E283809E-6836-476F-8A79-DD083006A22E}" destId="{77A88DA0-8734-40DE-800F-87A7FA8B682E}" srcOrd="0" destOrd="0" parTransId="{838E4F91-A49B-48A3-8D63-669CDE928792}" sibTransId="{0862F562-7CB0-4184-B1FC-643D5A3C7C10}"/>
    <dgm:cxn modelId="{F5BF39B3-EDB6-41EE-819C-F536F4437442}" srcId="{E283809E-6836-476F-8A79-DD083006A22E}" destId="{C595F91C-91A8-486C-A5EA-582FDA1BAE3E}" srcOrd="1" destOrd="0" parTransId="{E25E4364-A674-4AE8-873D-2D5951D98981}" sibTransId="{9CE955E2-56C9-438C-B892-C6CBE83C7B24}"/>
    <dgm:cxn modelId="{CFF73BC7-D18F-4E6A-93AA-D10F93E40D27}" type="presOf" srcId="{C8A783CA-BDCB-4835-A781-AADB2CD9215F}" destId="{D91D4E42-26CB-4C08-9BA4-B1EAF28DAD98}" srcOrd="0" destOrd="0" presId="urn:microsoft.com/office/officeart/2005/8/layout/funnel1"/>
    <dgm:cxn modelId="{295230A0-B529-446C-B15D-3138144711EE}" type="presParOf" srcId="{D27C840D-D5B7-4D00-97D6-5DDAFC89468F}" destId="{B8234A49-2C00-4EB5-806D-6881FF8F4B5F}" srcOrd="0" destOrd="0" presId="urn:microsoft.com/office/officeart/2005/8/layout/funnel1"/>
    <dgm:cxn modelId="{047E5B3C-B3C8-4150-BF13-D983B2E441E3}" type="presParOf" srcId="{D27C840D-D5B7-4D00-97D6-5DDAFC89468F}" destId="{3345686B-E297-4664-8691-078F0883F4AC}" srcOrd="1" destOrd="0" presId="urn:microsoft.com/office/officeart/2005/8/layout/funnel1"/>
    <dgm:cxn modelId="{FE3DA822-36B5-42A9-95A1-788CFE687914}" type="presParOf" srcId="{D27C840D-D5B7-4D00-97D6-5DDAFC89468F}" destId="{D91D4E42-26CB-4C08-9BA4-B1EAF28DAD98}" srcOrd="2" destOrd="0" presId="urn:microsoft.com/office/officeart/2005/8/layout/funnel1"/>
    <dgm:cxn modelId="{83DDF6A1-FD12-40D6-8F72-A54BC8C2C812}" type="presParOf" srcId="{D27C840D-D5B7-4D00-97D6-5DDAFC89468F}" destId="{938A08E2-C5D5-4FAF-B201-319266EEAD6C}" srcOrd="3" destOrd="0" presId="urn:microsoft.com/office/officeart/2005/8/layout/funnel1"/>
    <dgm:cxn modelId="{FDAD4629-A194-4BCB-9A4E-58850EE415B1}" type="presParOf" srcId="{D27C840D-D5B7-4D00-97D6-5DDAFC89468F}" destId="{DCFF05CB-6518-4844-9B11-57D67CE6C59C}" srcOrd="4" destOrd="0" presId="urn:microsoft.com/office/officeart/2005/8/layout/funnel1"/>
    <dgm:cxn modelId="{9AF013B8-C3FA-4CF8-9882-47AAB9FC67DD}" type="presParOf" srcId="{D27C840D-D5B7-4D00-97D6-5DDAFC89468F}" destId="{DA0722CF-7B9F-402B-BC9F-C9BD8181B57F}" srcOrd="5" destOrd="0" presId="urn:microsoft.com/office/officeart/2005/8/layout/funnel1"/>
    <dgm:cxn modelId="{F3D4BE05-81EF-44AF-B388-A5DDAC519CE9}" type="presParOf" srcId="{D27C840D-D5B7-4D00-97D6-5DDAFC89468F}" destId="{30CBC13F-D18B-4ECC-B5D3-466E7D97C3DB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0F4FE4E-AE52-434A-85F2-381F7F715C23}" type="doc">
      <dgm:prSet loTypeId="urn:microsoft.com/office/officeart/2008/layout/SquareAccent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pPr latinLnBrk="1"/>
          <a:endParaRPr lang="ko-KR" altLang="en-US"/>
        </a:p>
      </dgm:t>
    </dgm:pt>
    <dgm:pt modelId="{1092292F-F076-4936-BD99-DCBB5F49B9CD}">
      <dgm:prSet phldrT="[텍스트]" custT="1"/>
      <dgm:spPr/>
      <dgm:t>
        <a:bodyPr/>
        <a:lstStyle/>
        <a:p>
          <a:pPr latinLnBrk="1"/>
          <a:r>
            <a:rPr lang="ko-KR" altLang="en-US" sz="3300" b="1" dirty="0">
              <a:solidFill>
                <a:srgbClr val="5B9BD5"/>
              </a:solidFill>
            </a:rPr>
            <a:t>모</a:t>
          </a:r>
          <a:r>
            <a:rPr lang="ko-KR" altLang="en-US" sz="2800" b="1" dirty="0">
              <a:solidFill>
                <a:schemeClr val="bg1"/>
              </a:solidFill>
            </a:rPr>
            <a:t>험 모드</a:t>
          </a:r>
          <a:endParaRPr lang="ko-KR" altLang="en-US" sz="3300" b="1" dirty="0">
            <a:solidFill>
              <a:schemeClr val="bg1"/>
            </a:solidFill>
          </a:endParaRPr>
        </a:p>
      </dgm:t>
    </dgm:pt>
    <dgm:pt modelId="{A719D9AC-B73E-434F-BBBA-CDA586B2C4E8}" type="parTrans" cxnId="{D2AB7818-5EE0-4D9D-9149-A8099F019FD7}">
      <dgm:prSet/>
      <dgm:spPr/>
      <dgm:t>
        <a:bodyPr/>
        <a:lstStyle/>
        <a:p>
          <a:pPr latinLnBrk="1"/>
          <a:endParaRPr lang="ko-KR" altLang="en-US"/>
        </a:p>
      </dgm:t>
    </dgm:pt>
    <dgm:pt modelId="{FC6B101F-4C89-4AB3-ABEE-BB8501A9ED09}" type="sibTrans" cxnId="{D2AB7818-5EE0-4D9D-9149-A8099F019FD7}">
      <dgm:prSet/>
      <dgm:spPr/>
      <dgm:t>
        <a:bodyPr/>
        <a:lstStyle/>
        <a:p>
          <a:pPr latinLnBrk="1"/>
          <a:endParaRPr lang="ko-KR" altLang="en-US"/>
        </a:p>
      </dgm:t>
    </dgm:pt>
    <dgm:pt modelId="{3E339C09-F310-475C-808B-47E75050847C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1</a:t>
          </a:r>
          <a:r>
            <a:rPr lang="ko-KR" altLang="en-US" b="1" dirty="0">
              <a:solidFill>
                <a:schemeClr val="bg1"/>
              </a:solidFill>
            </a:rPr>
            <a:t>인 플레이</a:t>
          </a:r>
        </a:p>
      </dgm:t>
    </dgm:pt>
    <dgm:pt modelId="{C1AE4F99-5602-42FB-A048-C4337CC23242}" type="parTrans" cxnId="{EBB4D3AA-4372-48A5-91A8-219F705BBB54}">
      <dgm:prSet/>
      <dgm:spPr/>
      <dgm:t>
        <a:bodyPr/>
        <a:lstStyle/>
        <a:p>
          <a:pPr latinLnBrk="1"/>
          <a:endParaRPr lang="ko-KR" altLang="en-US"/>
        </a:p>
      </dgm:t>
    </dgm:pt>
    <dgm:pt modelId="{8EF81FA2-6237-48CB-961A-4AC99F21A52F}" type="sibTrans" cxnId="{EBB4D3AA-4372-48A5-91A8-219F705BBB54}">
      <dgm:prSet/>
      <dgm:spPr/>
      <dgm:t>
        <a:bodyPr/>
        <a:lstStyle/>
        <a:p>
          <a:pPr latinLnBrk="1"/>
          <a:endParaRPr lang="ko-KR" altLang="en-US"/>
        </a:p>
      </dgm:t>
    </dgm:pt>
    <dgm:pt modelId="{E6113F22-583B-45BC-8A45-39CE1B751055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9</a:t>
          </a:r>
          <a:r>
            <a:rPr lang="ko-KR" altLang="en-US" b="1" dirty="0">
              <a:solidFill>
                <a:schemeClr val="bg1"/>
              </a:solidFill>
            </a:rPr>
            <a:t>개의 스테이지 구성</a:t>
          </a:r>
        </a:p>
      </dgm:t>
    </dgm:pt>
    <dgm:pt modelId="{EF8A2522-392B-4553-94F2-B785037AA684}" type="parTrans" cxnId="{A6A213D7-C328-45B5-9258-751BE394E909}">
      <dgm:prSet/>
      <dgm:spPr/>
      <dgm:t>
        <a:bodyPr/>
        <a:lstStyle/>
        <a:p>
          <a:pPr latinLnBrk="1"/>
          <a:endParaRPr lang="ko-KR" altLang="en-US"/>
        </a:p>
      </dgm:t>
    </dgm:pt>
    <dgm:pt modelId="{25B078E7-B362-466C-B4A5-3ECF941603D2}" type="sibTrans" cxnId="{A6A213D7-C328-45B5-9258-751BE394E909}">
      <dgm:prSet/>
      <dgm:spPr/>
      <dgm:t>
        <a:bodyPr/>
        <a:lstStyle/>
        <a:p>
          <a:pPr latinLnBrk="1"/>
          <a:endParaRPr lang="ko-KR" altLang="en-US"/>
        </a:p>
      </dgm:t>
    </dgm:pt>
    <dgm:pt modelId="{63CC12FD-A81F-43BE-BFEA-191A935D4E0C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스테이지 클리어 조건을 만족시키는 방식</a:t>
          </a:r>
        </a:p>
      </dgm:t>
    </dgm:pt>
    <dgm:pt modelId="{F55A7762-C190-48EC-80E4-376E92B6AE99}" type="parTrans" cxnId="{06E51580-0F0A-4BE5-B605-08272024BA07}">
      <dgm:prSet/>
      <dgm:spPr/>
      <dgm:t>
        <a:bodyPr/>
        <a:lstStyle/>
        <a:p>
          <a:pPr latinLnBrk="1"/>
          <a:endParaRPr lang="ko-KR" altLang="en-US"/>
        </a:p>
      </dgm:t>
    </dgm:pt>
    <dgm:pt modelId="{FBAAC330-7EAF-4D02-AA95-337A38A19086}" type="sibTrans" cxnId="{06E51580-0F0A-4BE5-B605-08272024BA07}">
      <dgm:prSet/>
      <dgm:spPr/>
      <dgm:t>
        <a:bodyPr/>
        <a:lstStyle/>
        <a:p>
          <a:pPr latinLnBrk="1"/>
          <a:endParaRPr lang="ko-KR" altLang="en-US"/>
        </a:p>
      </dgm:t>
    </dgm:pt>
    <dgm:pt modelId="{F77B1E67-A622-4658-8D62-104D6F273496}">
      <dgm:prSet phldrT="[텍스트]" custT="1"/>
      <dgm:spPr/>
      <dgm:t>
        <a:bodyPr/>
        <a:lstStyle/>
        <a:p>
          <a:pPr latinLnBrk="1"/>
          <a:r>
            <a:rPr lang="ko-KR" altLang="en-US" sz="3300" b="1" dirty="0">
              <a:solidFill>
                <a:srgbClr val="4DC58D"/>
              </a:solidFill>
            </a:rPr>
            <a:t>협</a:t>
          </a:r>
          <a:r>
            <a:rPr lang="ko-KR" altLang="en-US" sz="2800" b="1" dirty="0">
              <a:solidFill>
                <a:schemeClr val="bg1"/>
              </a:solidFill>
            </a:rPr>
            <a:t>동 모드</a:t>
          </a:r>
          <a:endParaRPr lang="ko-KR" altLang="en-US" sz="3300" b="1" dirty="0">
            <a:solidFill>
              <a:schemeClr val="bg1"/>
            </a:solidFill>
          </a:endParaRPr>
        </a:p>
      </dgm:t>
    </dgm:pt>
    <dgm:pt modelId="{80E97482-BE38-43F2-913C-CBBDA88F88DA}" type="parTrans" cxnId="{2272BE88-0667-4B1C-B8BA-08BB50924ACB}">
      <dgm:prSet/>
      <dgm:spPr/>
      <dgm:t>
        <a:bodyPr/>
        <a:lstStyle/>
        <a:p>
          <a:pPr latinLnBrk="1"/>
          <a:endParaRPr lang="ko-KR" altLang="en-US"/>
        </a:p>
      </dgm:t>
    </dgm:pt>
    <dgm:pt modelId="{BE0B4F2E-E6D4-4999-8C85-46BAEABEDEE6}" type="sibTrans" cxnId="{2272BE88-0667-4B1C-B8BA-08BB50924ACB}">
      <dgm:prSet/>
      <dgm:spPr/>
      <dgm:t>
        <a:bodyPr/>
        <a:lstStyle/>
        <a:p>
          <a:pPr latinLnBrk="1"/>
          <a:endParaRPr lang="ko-KR" altLang="en-US"/>
        </a:p>
      </dgm:t>
    </dgm:pt>
    <dgm:pt modelId="{5731CFAC-FA7E-4081-B96F-7B88856B1ACE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2~4</a:t>
          </a:r>
          <a:r>
            <a:rPr lang="ko-KR" altLang="en-US" b="1" dirty="0">
              <a:solidFill>
                <a:schemeClr val="bg1"/>
              </a:solidFill>
            </a:rPr>
            <a:t>인 플레이</a:t>
          </a:r>
        </a:p>
      </dgm:t>
    </dgm:pt>
    <dgm:pt modelId="{EC844668-EDF5-4C8F-A68B-467BDF02E8B9}" type="parTrans" cxnId="{78152620-722A-44C5-BECE-2DF925DFA407}">
      <dgm:prSet/>
      <dgm:spPr/>
      <dgm:t>
        <a:bodyPr/>
        <a:lstStyle/>
        <a:p>
          <a:pPr latinLnBrk="1"/>
          <a:endParaRPr lang="ko-KR" altLang="en-US"/>
        </a:p>
      </dgm:t>
    </dgm:pt>
    <dgm:pt modelId="{BFC31858-942E-481B-AEAD-50C9845D0BAC}" type="sibTrans" cxnId="{78152620-722A-44C5-BECE-2DF925DFA407}">
      <dgm:prSet/>
      <dgm:spPr/>
      <dgm:t>
        <a:bodyPr/>
        <a:lstStyle/>
        <a:p>
          <a:pPr latinLnBrk="1"/>
          <a:endParaRPr lang="ko-KR" altLang="en-US"/>
        </a:p>
      </dgm:t>
    </dgm:pt>
    <dgm:pt modelId="{78A84CED-366F-4873-90B1-3896CAEE2E69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3</a:t>
          </a:r>
          <a:r>
            <a:rPr lang="ko-KR" altLang="en-US" b="1" dirty="0">
              <a:solidFill>
                <a:schemeClr val="bg1"/>
              </a:solidFill>
            </a:rPr>
            <a:t>개의 스테이지 구성</a:t>
          </a:r>
        </a:p>
      </dgm:t>
    </dgm:pt>
    <dgm:pt modelId="{CC8220F4-9384-4CBF-BA50-D1E91717FFF9}" type="parTrans" cxnId="{A8945A3C-D025-4E43-800C-AB6A638335E8}">
      <dgm:prSet/>
      <dgm:spPr/>
      <dgm:t>
        <a:bodyPr/>
        <a:lstStyle/>
        <a:p>
          <a:pPr latinLnBrk="1"/>
          <a:endParaRPr lang="ko-KR" altLang="en-US"/>
        </a:p>
      </dgm:t>
    </dgm:pt>
    <dgm:pt modelId="{69672683-A6F7-4901-B029-822279CE216E}" type="sibTrans" cxnId="{A8945A3C-D025-4E43-800C-AB6A638335E8}">
      <dgm:prSet/>
      <dgm:spPr/>
      <dgm:t>
        <a:bodyPr/>
        <a:lstStyle/>
        <a:p>
          <a:pPr latinLnBrk="1"/>
          <a:endParaRPr lang="ko-KR" altLang="en-US"/>
        </a:p>
      </dgm:t>
    </dgm:pt>
    <dgm:pt modelId="{02FA907B-045D-4F5D-A705-F025682C27C8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여럿이서 보스를 사냥하는 레이드 형태</a:t>
          </a:r>
        </a:p>
      </dgm:t>
    </dgm:pt>
    <dgm:pt modelId="{C315A33F-CE72-4C9E-A316-882F1ECCABB5}" type="parTrans" cxnId="{746AA0DD-8CD5-4F1A-9807-7FBD42E2AEEB}">
      <dgm:prSet/>
      <dgm:spPr/>
      <dgm:t>
        <a:bodyPr/>
        <a:lstStyle/>
        <a:p>
          <a:pPr latinLnBrk="1"/>
          <a:endParaRPr lang="ko-KR" altLang="en-US"/>
        </a:p>
      </dgm:t>
    </dgm:pt>
    <dgm:pt modelId="{9336F8A6-824A-410B-999E-F28592B1ECEF}" type="sibTrans" cxnId="{746AA0DD-8CD5-4F1A-9807-7FBD42E2AEEB}">
      <dgm:prSet/>
      <dgm:spPr/>
      <dgm:t>
        <a:bodyPr/>
        <a:lstStyle/>
        <a:p>
          <a:pPr latinLnBrk="1"/>
          <a:endParaRPr lang="ko-KR" altLang="en-US"/>
        </a:p>
      </dgm:t>
    </dgm:pt>
    <dgm:pt modelId="{99ADD54C-1A24-42B2-A4F0-A21EB4BCBE0F}">
      <dgm:prSet phldrT="[텍스트]" custT="1"/>
      <dgm:spPr/>
      <dgm:t>
        <a:bodyPr/>
        <a:lstStyle/>
        <a:p>
          <a:pPr latinLnBrk="1"/>
          <a:r>
            <a:rPr lang="ko-KR" altLang="en-US" sz="3300" b="1" dirty="0">
              <a:solidFill>
                <a:srgbClr val="70AD47"/>
              </a:solidFill>
            </a:rPr>
            <a:t>대</a:t>
          </a:r>
          <a:r>
            <a:rPr lang="ko-KR" altLang="en-US" sz="2800" b="1" dirty="0">
              <a:solidFill>
                <a:schemeClr val="bg1"/>
              </a:solidFill>
            </a:rPr>
            <a:t>전 모드</a:t>
          </a:r>
          <a:endParaRPr lang="ko-KR" altLang="en-US" sz="3300" b="1" dirty="0">
            <a:solidFill>
              <a:schemeClr val="bg1"/>
            </a:solidFill>
          </a:endParaRPr>
        </a:p>
      </dgm:t>
    </dgm:pt>
    <dgm:pt modelId="{BECC387E-8BF5-402E-8210-FFE6E156923B}" type="parTrans" cxnId="{F4C1E5A1-943A-4DFF-B690-09B9DB3A755C}">
      <dgm:prSet/>
      <dgm:spPr/>
      <dgm:t>
        <a:bodyPr/>
        <a:lstStyle/>
        <a:p>
          <a:pPr latinLnBrk="1"/>
          <a:endParaRPr lang="ko-KR" altLang="en-US"/>
        </a:p>
      </dgm:t>
    </dgm:pt>
    <dgm:pt modelId="{A4A792C7-6578-45D0-A1E7-AE67C10BF899}" type="sibTrans" cxnId="{F4C1E5A1-943A-4DFF-B690-09B9DB3A755C}">
      <dgm:prSet/>
      <dgm:spPr/>
      <dgm:t>
        <a:bodyPr/>
        <a:lstStyle/>
        <a:p>
          <a:pPr latinLnBrk="1"/>
          <a:endParaRPr lang="ko-KR" altLang="en-US"/>
        </a:p>
      </dgm:t>
    </dgm:pt>
    <dgm:pt modelId="{39DDC31B-B670-4701-A78D-EF2B0E69F0EB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2v2, 1v1, 1v1v1, 1v1v1v1 </a:t>
          </a:r>
          <a:r>
            <a:rPr lang="ko-KR" altLang="en-US" b="1" dirty="0">
              <a:solidFill>
                <a:schemeClr val="bg1"/>
              </a:solidFill>
            </a:rPr>
            <a:t>형태 대전</a:t>
          </a:r>
          <a:r>
            <a:rPr lang="en-US" altLang="ko-KR" b="1" dirty="0">
              <a:solidFill>
                <a:schemeClr val="bg1"/>
              </a:solidFill>
            </a:rPr>
            <a:t> </a:t>
          </a:r>
          <a:r>
            <a:rPr lang="ko-KR" altLang="en-US" b="1" dirty="0">
              <a:solidFill>
                <a:schemeClr val="bg1"/>
              </a:solidFill>
            </a:rPr>
            <a:t>가능</a:t>
          </a:r>
        </a:p>
      </dgm:t>
    </dgm:pt>
    <dgm:pt modelId="{134F760C-64FF-413F-BA82-58997B7EF109}" type="parTrans" cxnId="{878E4AEF-39BF-45F2-AD79-5ECFA4BE5499}">
      <dgm:prSet/>
      <dgm:spPr/>
      <dgm:t>
        <a:bodyPr/>
        <a:lstStyle/>
        <a:p>
          <a:pPr latinLnBrk="1"/>
          <a:endParaRPr lang="ko-KR" altLang="en-US"/>
        </a:p>
      </dgm:t>
    </dgm:pt>
    <dgm:pt modelId="{F103C37B-5189-4C4D-BD87-B0E676922A95}" type="sibTrans" cxnId="{878E4AEF-39BF-45F2-AD79-5ECFA4BE5499}">
      <dgm:prSet/>
      <dgm:spPr/>
      <dgm:t>
        <a:bodyPr/>
        <a:lstStyle/>
        <a:p>
          <a:pPr latinLnBrk="1"/>
          <a:endParaRPr lang="ko-KR" altLang="en-US"/>
        </a:p>
      </dgm:t>
    </dgm:pt>
    <dgm:pt modelId="{9A6FDF6A-610E-41BE-9B92-C30A69C8A56A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2~4</a:t>
          </a:r>
          <a:r>
            <a:rPr lang="ko-KR" altLang="en-US" b="1" dirty="0">
              <a:solidFill>
                <a:schemeClr val="bg1"/>
              </a:solidFill>
            </a:rPr>
            <a:t>인 플레이</a:t>
          </a:r>
        </a:p>
      </dgm:t>
    </dgm:pt>
    <dgm:pt modelId="{0BE4F2D5-605B-49BE-A02F-E796211B1174}" type="parTrans" cxnId="{2184C6E7-DC89-42BE-BCBF-49963F829E53}">
      <dgm:prSet/>
      <dgm:spPr/>
      <dgm:t>
        <a:bodyPr/>
        <a:lstStyle/>
        <a:p>
          <a:pPr latinLnBrk="1"/>
          <a:endParaRPr lang="ko-KR" altLang="en-US"/>
        </a:p>
      </dgm:t>
    </dgm:pt>
    <dgm:pt modelId="{1297E65C-675F-420A-BD0E-A0EC5325A41B}" type="sibTrans" cxnId="{2184C6E7-DC89-42BE-BCBF-49963F829E53}">
      <dgm:prSet/>
      <dgm:spPr/>
      <dgm:t>
        <a:bodyPr/>
        <a:lstStyle/>
        <a:p>
          <a:pPr latinLnBrk="1"/>
          <a:endParaRPr lang="ko-KR" altLang="en-US"/>
        </a:p>
      </dgm:t>
    </dgm:pt>
    <dgm:pt modelId="{179BC6CE-ACBE-4E37-89E7-2C05D8CF1582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3</a:t>
          </a:r>
          <a:r>
            <a:rPr lang="ko-KR" altLang="en-US" b="1" dirty="0">
              <a:solidFill>
                <a:schemeClr val="bg1"/>
              </a:solidFill>
            </a:rPr>
            <a:t>개 컨셉의 맵 중 선택하여 플레이</a:t>
          </a:r>
        </a:p>
      </dgm:t>
    </dgm:pt>
    <dgm:pt modelId="{C50AFE61-E119-4FAF-A2F6-29271EEB1943}" type="parTrans" cxnId="{781DF5FA-515D-4474-9186-F2FC09A222DA}">
      <dgm:prSet/>
      <dgm:spPr/>
      <dgm:t>
        <a:bodyPr/>
        <a:lstStyle/>
        <a:p>
          <a:pPr latinLnBrk="1"/>
          <a:endParaRPr lang="ko-KR" altLang="en-US"/>
        </a:p>
      </dgm:t>
    </dgm:pt>
    <dgm:pt modelId="{6073B42C-99DD-429E-A03B-8F9C6EFDA4D5}" type="sibTrans" cxnId="{781DF5FA-515D-4474-9186-F2FC09A222DA}">
      <dgm:prSet/>
      <dgm:spPr/>
      <dgm:t>
        <a:bodyPr/>
        <a:lstStyle/>
        <a:p>
          <a:pPr latinLnBrk="1"/>
          <a:endParaRPr lang="ko-KR" altLang="en-US"/>
        </a:p>
      </dgm:t>
    </dgm:pt>
    <dgm:pt modelId="{B7474BF5-CDBA-485E-ABFE-A92C0C22C6FA}" type="pres">
      <dgm:prSet presAssocID="{10F4FE4E-AE52-434A-85F2-381F7F715C23}" presName="layout" presStyleCnt="0">
        <dgm:presLayoutVars>
          <dgm:chMax/>
          <dgm:chPref/>
          <dgm:dir/>
          <dgm:resizeHandles/>
        </dgm:presLayoutVars>
      </dgm:prSet>
      <dgm:spPr/>
    </dgm:pt>
    <dgm:pt modelId="{14AA0078-FEE9-4FFF-862A-C0D3850D231E}" type="pres">
      <dgm:prSet presAssocID="{1092292F-F076-4936-BD99-DCBB5F49B9CD}" presName="root" presStyleCnt="0">
        <dgm:presLayoutVars>
          <dgm:chMax/>
          <dgm:chPref/>
        </dgm:presLayoutVars>
      </dgm:prSet>
      <dgm:spPr/>
    </dgm:pt>
    <dgm:pt modelId="{B9A170B9-5A1D-48EC-8A1B-3D05ED36C164}" type="pres">
      <dgm:prSet presAssocID="{1092292F-F076-4936-BD99-DCBB5F49B9CD}" presName="rootComposite" presStyleCnt="0">
        <dgm:presLayoutVars/>
      </dgm:prSet>
      <dgm:spPr/>
    </dgm:pt>
    <dgm:pt modelId="{F31F95E7-0E1C-4054-8213-6B6D4129C0CF}" type="pres">
      <dgm:prSet presAssocID="{1092292F-F076-4936-BD99-DCBB5F49B9CD}" presName="ParentAccent" presStyleLbl="alignNode1" presStyleIdx="0" presStyleCnt="3"/>
      <dgm:spPr/>
    </dgm:pt>
    <dgm:pt modelId="{E2FBED41-D704-4A2B-AE95-917DD57C5FF3}" type="pres">
      <dgm:prSet presAssocID="{1092292F-F076-4936-BD99-DCBB5F49B9CD}" presName="ParentSmallAccent" presStyleLbl="fgAcc1" presStyleIdx="0" presStyleCnt="3"/>
      <dgm:spPr/>
    </dgm:pt>
    <dgm:pt modelId="{D20AA75B-8DDE-47E0-9B53-C57B74D4066D}" type="pres">
      <dgm:prSet presAssocID="{1092292F-F076-4936-BD99-DCBB5F49B9CD}" presName="Parent" presStyleLbl="revTx" presStyleIdx="0" presStyleCnt="12">
        <dgm:presLayoutVars>
          <dgm:chMax/>
          <dgm:chPref val="4"/>
          <dgm:bulletEnabled val="1"/>
        </dgm:presLayoutVars>
      </dgm:prSet>
      <dgm:spPr/>
    </dgm:pt>
    <dgm:pt modelId="{9D79A0CF-6F9C-4F23-A563-AD1ABAB8CE2E}" type="pres">
      <dgm:prSet presAssocID="{1092292F-F076-4936-BD99-DCBB5F49B9CD}" presName="childShape" presStyleCnt="0">
        <dgm:presLayoutVars>
          <dgm:chMax val="0"/>
          <dgm:chPref val="0"/>
        </dgm:presLayoutVars>
      </dgm:prSet>
      <dgm:spPr/>
    </dgm:pt>
    <dgm:pt modelId="{291A1FD8-5543-4B89-9D9E-F43CD58F2213}" type="pres">
      <dgm:prSet presAssocID="{3E339C09-F310-475C-808B-47E75050847C}" presName="childComposite" presStyleCnt="0">
        <dgm:presLayoutVars>
          <dgm:chMax val="0"/>
          <dgm:chPref val="0"/>
        </dgm:presLayoutVars>
      </dgm:prSet>
      <dgm:spPr/>
    </dgm:pt>
    <dgm:pt modelId="{B349C0C7-1556-4CD9-BAC2-F3D26D862BE2}" type="pres">
      <dgm:prSet presAssocID="{3E339C09-F310-475C-808B-47E75050847C}" presName="ChildAccent" presStyleLbl="solidFgAcc1" presStyleIdx="0" presStyleCnt="9"/>
      <dgm:spPr/>
    </dgm:pt>
    <dgm:pt modelId="{54060037-0E4C-4302-A398-E97966946E1C}" type="pres">
      <dgm:prSet presAssocID="{3E339C09-F310-475C-808B-47E75050847C}" presName="Child" presStyleLbl="revTx" presStyleIdx="1" presStyleCnt="12">
        <dgm:presLayoutVars>
          <dgm:chMax val="0"/>
          <dgm:chPref val="0"/>
          <dgm:bulletEnabled val="1"/>
        </dgm:presLayoutVars>
      </dgm:prSet>
      <dgm:spPr/>
    </dgm:pt>
    <dgm:pt modelId="{F58C3FC2-FDC2-4A21-952E-04176F483D55}" type="pres">
      <dgm:prSet presAssocID="{E6113F22-583B-45BC-8A45-39CE1B751055}" presName="childComposite" presStyleCnt="0">
        <dgm:presLayoutVars>
          <dgm:chMax val="0"/>
          <dgm:chPref val="0"/>
        </dgm:presLayoutVars>
      </dgm:prSet>
      <dgm:spPr/>
    </dgm:pt>
    <dgm:pt modelId="{6441B2FB-549A-4A8C-A37D-EC9F55B1C5FF}" type="pres">
      <dgm:prSet presAssocID="{E6113F22-583B-45BC-8A45-39CE1B751055}" presName="ChildAccent" presStyleLbl="solidFgAcc1" presStyleIdx="1" presStyleCnt="9"/>
      <dgm:spPr/>
    </dgm:pt>
    <dgm:pt modelId="{D259D927-3B47-4589-BADF-686C8407702D}" type="pres">
      <dgm:prSet presAssocID="{E6113F22-583B-45BC-8A45-39CE1B751055}" presName="Child" presStyleLbl="revTx" presStyleIdx="2" presStyleCnt="12">
        <dgm:presLayoutVars>
          <dgm:chMax val="0"/>
          <dgm:chPref val="0"/>
          <dgm:bulletEnabled val="1"/>
        </dgm:presLayoutVars>
      </dgm:prSet>
      <dgm:spPr/>
    </dgm:pt>
    <dgm:pt modelId="{5A2A9793-AA9B-48A3-B28A-989D44447D4B}" type="pres">
      <dgm:prSet presAssocID="{63CC12FD-A81F-43BE-BFEA-191A935D4E0C}" presName="childComposite" presStyleCnt="0">
        <dgm:presLayoutVars>
          <dgm:chMax val="0"/>
          <dgm:chPref val="0"/>
        </dgm:presLayoutVars>
      </dgm:prSet>
      <dgm:spPr/>
    </dgm:pt>
    <dgm:pt modelId="{159910A4-DE50-4E12-805F-0A964C5BBE44}" type="pres">
      <dgm:prSet presAssocID="{63CC12FD-A81F-43BE-BFEA-191A935D4E0C}" presName="ChildAccent" presStyleLbl="solidFgAcc1" presStyleIdx="2" presStyleCnt="9"/>
      <dgm:spPr/>
    </dgm:pt>
    <dgm:pt modelId="{4469FF9F-E9C6-46B7-9829-2CF9E1CE5507}" type="pres">
      <dgm:prSet presAssocID="{63CC12FD-A81F-43BE-BFEA-191A935D4E0C}" presName="Child" presStyleLbl="revTx" presStyleIdx="3" presStyleCnt="12">
        <dgm:presLayoutVars>
          <dgm:chMax val="0"/>
          <dgm:chPref val="0"/>
          <dgm:bulletEnabled val="1"/>
        </dgm:presLayoutVars>
      </dgm:prSet>
      <dgm:spPr/>
    </dgm:pt>
    <dgm:pt modelId="{C786CD66-A816-45EA-AFE0-DEF477BCD338}" type="pres">
      <dgm:prSet presAssocID="{F77B1E67-A622-4658-8D62-104D6F273496}" presName="root" presStyleCnt="0">
        <dgm:presLayoutVars>
          <dgm:chMax/>
          <dgm:chPref/>
        </dgm:presLayoutVars>
      </dgm:prSet>
      <dgm:spPr/>
    </dgm:pt>
    <dgm:pt modelId="{A1D6F748-F136-4DAD-9822-BBE4B5EB9F15}" type="pres">
      <dgm:prSet presAssocID="{F77B1E67-A622-4658-8D62-104D6F273496}" presName="rootComposite" presStyleCnt="0">
        <dgm:presLayoutVars/>
      </dgm:prSet>
      <dgm:spPr/>
    </dgm:pt>
    <dgm:pt modelId="{508E2F70-A2F2-4A4E-8CC7-A3E6C1FA08DD}" type="pres">
      <dgm:prSet presAssocID="{F77B1E67-A622-4658-8D62-104D6F273496}" presName="ParentAccent" presStyleLbl="alignNode1" presStyleIdx="1" presStyleCnt="3"/>
      <dgm:spPr/>
    </dgm:pt>
    <dgm:pt modelId="{437E8DF5-5A00-4E6C-87F3-D22AC202A419}" type="pres">
      <dgm:prSet presAssocID="{F77B1E67-A622-4658-8D62-104D6F273496}" presName="ParentSmallAccent" presStyleLbl="fgAcc1" presStyleIdx="1" presStyleCnt="3"/>
      <dgm:spPr/>
    </dgm:pt>
    <dgm:pt modelId="{101C04F7-1073-40BF-B3F0-32C6EE8CDF09}" type="pres">
      <dgm:prSet presAssocID="{F77B1E67-A622-4658-8D62-104D6F273496}" presName="Parent" presStyleLbl="revTx" presStyleIdx="4" presStyleCnt="12">
        <dgm:presLayoutVars>
          <dgm:chMax/>
          <dgm:chPref val="4"/>
          <dgm:bulletEnabled val="1"/>
        </dgm:presLayoutVars>
      </dgm:prSet>
      <dgm:spPr/>
    </dgm:pt>
    <dgm:pt modelId="{3CA104B3-2627-45C0-868A-F456C54BA14F}" type="pres">
      <dgm:prSet presAssocID="{F77B1E67-A622-4658-8D62-104D6F273496}" presName="childShape" presStyleCnt="0">
        <dgm:presLayoutVars>
          <dgm:chMax val="0"/>
          <dgm:chPref val="0"/>
        </dgm:presLayoutVars>
      </dgm:prSet>
      <dgm:spPr/>
    </dgm:pt>
    <dgm:pt modelId="{0045F49E-16C7-4961-8B8F-275AD27B4FC4}" type="pres">
      <dgm:prSet presAssocID="{5731CFAC-FA7E-4081-B96F-7B88856B1ACE}" presName="childComposite" presStyleCnt="0">
        <dgm:presLayoutVars>
          <dgm:chMax val="0"/>
          <dgm:chPref val="0"/>
        </dgm:presLayoutVars>
      </dgm:prSet>
      <dgm:spPr/>
    </dgm:pt>
    <dgm:pt modelId="{858DA9D2-A330-4604-A5AB-6178CAD07F7D}" type="pres">
      <dgm:prSet presAssocID="{5731CFAC-FA7E-4081-B96F-7B88856B1ACE}" presName="ChildAccent" presStyleLbl="solidFgAcc1" presStyleIdx="3" presStyleCnt="9"/>
      <dgm:spPr/>
    </dgm:pt>
    <dgm:pt modelId="{056C2C43-89F4-4D75-803A-DA7BB9613B0A}" type="pres">
      <dgm:prSet presAssocID="{5731CFAC-FA7E-4081-B96F-7B88856B1ACE}" presName="Child" presStyleLbl="revTx" presStyleIdx="5" presStyleCnt="12">
        <dgm:presLayoutVars>
          <dgm:chMax val="0"/>
          <dgm:chPref val="0"/>
          <dgm:bulletEnabled val="1"/>
        </dgm:presLayoutVars>
      </dgm:prSet>
      <dgm:spPr/>
    </dgm:pt>
    <dgm:pt modelId="{B49D5C85-D674-492D-8522-D048A1AFA4E0}" type="pres">
      <dgm:prSet presAssocID="{78A84CED-366F-4873-90B1-3896CAEE2E69}" presName="childComposite" presStyleCnt="0">
        <dgm:presLayoutVars>
          <dgm:chMax val="0"/>
          <dgm:chPref val="0"/>
        </dgm:presLayoutVars>
      </dgm:prSet>
      <dgm:spPr/>
    </dgm:pt>
    <dgm:pt modelId="{1430803F-8CD0-45D9-8C39-B93E3517C1D5}" type="pres">
      <dgm:prSet presAssocID="{78A84CED-366F-4873-90B1-3896CAEE2E69}" presName="ChildAccent" presStyleLbl="solidFgAcc1" presStyleIdx="4" presStyleCnt="9"/>
      <dgm:spPr/>
    </dgm:pt>
    <dgm:pt modelId="{1B529E30-1AC8-43A6-A1A9-8A4FF4B38EFB}" type="pres">
      <dgm:prSet presAssocID="{78A84CED-366F-4873-90B1-3896CAEE2E69}" presName="Child" presStyleLbl="revTx" presStyleIdx="6" presStyleCnt="12">
        <dgm:presLayoutVars>
          <dgm:chMax val="0"/>
          <dgm:chPref val="0"/>
          <dgm:bulletEnabled val="1"/>
        </dgm:presLayoutVars>
      </dgm:prSet>
      <dgm:spPr/>
    </dgm:pt>
    <dgm:pt modelId="{D852D8A5-63E5-4C02-AA68-4DECAB85FC75}" type="pres">
      <dgm:prSet presAssocID="{02FA907B-045D-4F5D-A705-F025682C27C8}" presName="childComposite" presStyleCnt="0">
        <dgm:presLayoutVars>
          <dgm:chMax val="0"/>
          <dgm:chPref val="0"/>
        </dgm:presLayoutVars>
      </dgm:prSet>
      <dgm:spPr/>
    </dgm:pt>
    <dgm:pt modelId="{900B43B8-C73E-4766-8711-B53CC5B4404B}" type="pres">
      <dgm:prSet presAssocID="{02FA907B-045D-4F5D-A705-F025682C27C8}" presName="ChildAccent" presStyleLbl="solidFgAcc1" presStyleIdx="5" presStyleCnt="9"/>
      <dgm:spPr/>
    </dgm:pt>
    <dgm:pt modelId="{A136E169-A614-4917-9027-EFE6A5486776}" type="pres">
      <dgm:prSet presAssocID="{02FA907B-045D-4F5D-A705-F025682C27C8}" presName="Child" presStyleLbl="revTx" presStyleIdx="7" presStyleCnt="12">
        <dgm:presLayoutVars>
          <dgm:chMax val="0"/>
          <dgm:chPref val="0"/>
          <dgm:bulletEnabled val="1"/>
        </dgm:presLayoutVars>
      </dgm:prSet>
      <dgm:spPr/>
    </dgm:pt>
    <dgm:pt modelId="{39D350BF-63B6-4D6F-9FD8-13435BA8B7CC}" type="pres">
      <dgm:prSet presAssocID="{99ADD54C-1A24-42B2-A4F0-A21EB4BCBE0F}" presName="root" presStyleCnt="0">
        <dgm:presLayoutVars>
          <dgm:chMax/>
          <dgm:chPref/>
        </dgm:presLayoutVars>
      </dgm:prSet>
      <dgm:spPr/>
    </dgm:pt>
    <dgm:pt modelId="{FAC8D52C-3847-4307-89D3-3CE35E8B442F}" type="pres">
      <dgm:prSet presAssocID="{99ADD54C-1A24-42B2-A4F0-A21EB4BCBE0F}" presName="rootComposite" presStyleCnt="0">
        <dgm:presLayoutVars/>
      </dgm:prSet>
      <dgm:spPr/>
    </dgm:pt>
    <dgm:pt modelId="{84DD0C13-0C7B-46D3-B0A9-1293105C0ACB}" type="pres">
      <dgm:prSet presAssocID="{99ADD54C-1A24-42B2-A4F0-A21EB4BCBE0F}" presName="ParentAccent" presStyleLbl="alignNode1" presStyleIdx="2" presStyleCnt="3"/>
      <dgm:spPr/>
    </dgm:pt>
    <dgm:pt modelId="{02B11CF1-EBE6-4F83-8395-235C43B0AE10}" type="pres">
      <dgm:prSet presAssocID="{99ADD54C-1A24-42B2-A4F0-A21EB4BCBE0F}" presName="ParentSmallAccent" presStyleLbl="fgAcc1" presStyleIdx="2" presStyleCnt="3"/>
      <dgm:spPr/>
    </dgm:pt>
    <dgm:pt modelId="{CF342B37-E5FF-44A4-BCFB-142358A5146D}" type="pres">
      <dgm:prSet presAssocID="{99ADD54C-1A24-42B2-A4F0-A21EB4BCBE0F}" presName="Parent" presStyleLbl="revTx" presStyleIdx="8" presStyleCnt="12">
        <dgm:presLayoutVars>
          <dgm:chMax/>
          <dgm:chPref val="4"/>
          <dgm:bulletEnabled val="1"/>
        </dgm:presLayoutVars>
      </dgm:prSet>
      <dgm:spPr/>
    </dgm:pt>
    <dgm:pt modelId="{805601ED-D5E5-436C-B449-361FC3C7E451}" type="pres">
      <dgm:prSet presAssocID="{99ADD54C-1A24-42B2-A4F0-A21EB4BCBE0F}" presName="childShape" presStyleCnt="0">
        <dgm:presLayoutVars>
          <dgm:chMax val="0"/>
          <dgm:chPref val="0"/>
        </dgm:presLayoutVars>
      </dgm:prSet>
      <dgm:spPr/>
    </dgm:pt>
    <dgm:pt modelId="{8C1556FF-BF74-4618-8ACD-72E0FFFA8C05}" type="pres">
      <dgm:prSet presAssocID="{9A6FDF6A-610E-41BE-9B92-C30A69C8A56A}" presName="childComposite" presStyleCnt="0">
        <dgm:presLayoutVars>
          <dgm:chMax val="0"/>
          <dgm:chPref val="0"/>
        </dgm:presLayoutVars>
      </dgm:prSet>
      <dgm:spPr/>
    </dgm:pt>
    <dgm:pt modelId="{E982881E-E21E-4577-ACA0-5B0F214400A7}" type="pres">
      <dgm:prSet presAssocID="{9A6FDF6A-610E-41BE-9B92-C30A69C8A56A}" presName="ChildAccent" presStyleLbl="solidFgAcc1" presStyleIdx="6" presStyleCnt="9"/>
      <dgm:spPr/>
    </dgm:pt>
    <dgm:pt modelId="{4E0DCBB6-1819-4966-8394-2C0B2C948526}" type="pres">
      <dgm:prSet presAssocID="{9A6FDF6A-610E-41BE-9B92-C30A69C8A56A}" presName="Child" presStyleLbl="revTx" presStyleIdx="9" presStyleCnt="12">
        <dgm:presLayoutVars>
          <dgm:chMax val="0"/>
          <dgm:chPref val="0"/>
          <dgm:bulletEnabled val="1"/>
        </dgm:presLayoutVars>
      </dgm:prSet>
      <dgm:spPr/>
    </dgm:pt>
    <dgm:pt modelId="{AF47C8A9-F7B3-45F2-AFAF-EEEC5E7BA5E9}" type="pres">
      <dgm:prSet presAssocID="{179BC6CE-ACBE-4E37-89E7-2C05D8CF1582}" presName="childComposite" presStyleCnt="0">
        <dgm:presLayoutVars>
          <dgm:chMax val="0"/>
          <dgm:chPref val="0"/>
        </dgm:presLayoutVars>
      </dgm:prSet>
      <dgm:spPr/>
    </dgm:pt>
    <dgm:pt modelId="{EB02833C-0ACA-4A61-831B-780903650440}" type="pres">
      <dgm:prSet presAssocID="{179BC6CE-ACBE-4E37-89E7-2C05D8CF1582}" presName="ChildAccent" presStyleLbl="solidFgAcc1" presStyleIdx="7" presStyleCnt="9"/>
      <dgm:spPr/>
    </dgm:pt>
    <dgm:pt modelId="{F89E53EF-2DD4-4FEC-B1B8-B04CFE1298CC}" type="pres">
      <dgm:prSet presAssocID="{179BC6CE-ACBE-4E37-89E7-2C05D8CF1582}" presName="Child" presStyleLbl="revTx" presStyleIdx="10" presStyleCnt="12">
        <dgm:presLayoutVars>
          <dgm:chMax val="0"/>
          <dgm:chPref val="0"/>
          <dgm:bulletEnabled val="1"/>
        </dgm:presLayoutVars>
      </dgm:prSet>
      <dgm:spPr/>
    </dgm:pt>
    <dgm:pt modelId="{89D20DFC-190E-4913-9ED4-46C637E255AF}" type="pres">
      <dgm:prSet presAssocID="{39DDC31B-B670-4701-A78D-EF2B0E69F0EB}" presName="childComposite" presStyleCnt="0">
        <dgm:presLayoutVars>
          <dgm:chMax val="0"/>
          <dgm:chPref val="0"/>
        </dgm:presLayoutVars>
      </dgm:prSet>
      <dgm:spPr/>
    </dgm:pt>
    <dgm:pt modelId="{A8B90ED2-CCBA-49AF-872D-CA32972F2870}" type="pres">
      <dgm:prSet presAssocID="{39DDC31B-B670-4701-A78D-EF2B0E69F0EB}" presName="ChildAccent" presStyleLbl="solidFgAcc1" presStyleIdx="8" presStyleCnt="9"/>
      <dgm:spPr/>
    </dgm:pt>
    <dgm:pt modelId="{6E1E60D5-099E-45B7-9BCA-BB1D74A48B6F}" type="pres">
      <dgm:prSet presAssocID="{39DDC31B-B670-4701-A78D-EF2B0E69F0EB}" presName="Child" presStyleLbl="revTx" presStyleIdx="11" presStyleCnt="12">
        <dgm:presLayoutVars>
          <dgm:chMax val="0"/>
          <dgm:chPref val="0"/>
          <dgm:bulletEnabled val="1"/>
        </dgm:presLayoutVars>
      </dgm:prSet>
      <dgm:spPr/>
    </dgm:pt>
  </dgm:ptLst>
  <dgm:cxnLst>
    <dgm:cxn modelId="{D2AB7818-5EE0-4D9D-9149-A8099F019FD7}" srcId="{10F4FE4E-AE52-434A-85F2-381F7F715C23}" destId="{1092292F-F076-4936-BD99-DCBB5F49B9CD}" srcOrd="0" destOrd="0" parTransId="{A719D9AC-B73E-434F-BBBA-CDA586B2C4E8}" sibTransId="{FC6B101F-4C89-4AB3-ABEE-BB8501A9ED09}"/>
    <dgm:cxn modelId="{FFB7A819-B29B-49A6-89ED-2F79DDC2E700}" type="presOf" srcId="{F77B1E67-A622-4658-8D62-104D6F273496}" destId="{101C04F7-1073-40BF-B3F0-32C6EE8CDF09}" srcOrd="0" destOrd="0" presId="urn:microsoft.com/office/officeart/2008/layout/SquareAccentList"/>
    <dgm:cxn modelId="{78152620-722A-44C5-BECE-2DF925DFA407}" srcId="{F77B1E67-A622-4658-8D62-104D6F273496}" destId="{5731CFAC-FA7E-4081-B96F-7B88856B1ACE}" srcOrd="0" destOrd="0" parTransId="{EC844668-EDF5-4C8F-A68B-467BDF02E8B9}" sibTransId="{BFC31858-942E-481B-AEAD-50C9845D0BAC}"/>
    <dgm:cxn modelId="{5A29EF23-FC28-4B59-B24F-2F6F8BF86723}" type="presOf" srcId="{179BC6CE-ACBE-4E37-89E7-2C05D8CF1582}" destId="{F89E53EF-2DD4-4FEC-B1B8-B04CFE1298CC}" srcOrd="0" destOrd="0" presId="urn:microsoft.com/office/officeart/2008/layout/SquareAccentList"/>
    <dgm:cxn modelId="{A8945A3C-D025-4E43-800C-AB6A638335E8}" srcId="{F77B1E67-A622-4658-8D62-104D6F273496}" destId="{78A84CED-366F-4873-90B1-3896CAEE2E69}" srcOrd="1" destOrd="0" parTransId="{CC8220F4-9384-4CBF-BA50-D1E91717FFF9}" sibTransId="{69672683-A6F7-4901-B029-822279CE216E}"/>
    <dgm:cxn modelId="{26E0DB44-BD95-4ED5-973B-1E50A2FA2BC1}" type="presOf" srcId="{78A84CED-366F-4873-90B1-3896CAEE2E69}" destId="{1B529E30-1AC8-43A6-A1A9-8A4FF4B38EFB}" srcOrd="0" destOrd="0" presId="urn:microsoft.com/office/officeart/2008/layout/SquareAccentList"/>
    <dgm:cxn modelId="{A1A75068-A75B-4103-A15C-E862732E180A}" type="presOf" srcId="{99ADD54C-1A24-42B2-A4F0-A21EB4BCBE0F}" destId="{CF342B37-E5FF-44A4-BCFB-142358A5146D}" srcOrd="0" destOrd="0" presId="urn:microsoft.com/office/officeart/2008/layout/SquareAccentList"/>
    <dgm:cxn modelId="{5EAEB656-E058-4EB5-9A76-B4DEAF227E70}" type="presOf" srcId="{63CC12FD-A81F-43BE-BFEA-191A935D4E0C}" destId="{4469FF9F-E9C6-46B7-9829-2CF9E1CE5507}" srcOrd="0" destOrd="0" presId="urn:microsoft.com/office/officeart/2008/layout/SquareAccentList"/>
    <dgm:cxn modelId="{B0DEBA77-44A5-49B8-9D1E-FFD449292707}" type="presOf" srcId="{39DDC31B-B670-4701-A78D-EF2B0E69F0EB}" destId="{6E1E60D5-099E-45B7-9BCA-BB1D74A48B6F}" srcOrd="0" destOrd="0" presId="urn:microsoft.com/office/officeart/2008/layout/SquareAccentList"/>
    <dgm:cxn modelId="{06E51580-0F0A-4BE5-B605-08272024BA07}" srcId="{1092292F-F076-4936-BD99-DCBB5F49B9CD}" destId="{63CC12FD-A81F-43BE-BFEA-191A935D4E0C}" srcOrd="2" destOrd="0" parTransId="{F55A7762-C190-48EC-80E4-376E92B6AE99}" sibTransId="{FBAAC330-7EAF-4D02-AA95-337A38A19086}"/>
    <dgm:cxn modelId="{2272BE88-0667-4B1C-B8BA-08BB50924ACB}" srcId="{10F4FE4E-AE52-434A-85F2-381F7F715C23}" destId="{F77B1E67-A622-4658-8D62-104D6F273496}" srcOrd="1" destOrd="0" parTransId="{80E97482-BE38-43F2-913C-CBBDA88F88DA}" sibTransId="{BE0B4F2E-E6D4-4999-8C85-46BAEABEDEE6}"/>
    <dgm:cxn modelId="{055AB99F-DE0D-443A-93EA-B1A5F231B6AB}" type="presOf" srcId="{1092292F-F076-4936-BD99-DCBB5F49B9CD}" destId="{D20AA75B-8DDE-47E0-9B53-C57B74D4066D}" srcOrd="0" destOrd="0" presId="urn:microsoft.com/office/officeart/2008/layout/SquareAccentList"/>
    <dgm:cxn modelId="{F4C1E5A1-943A-4DFF-B690-09B9DB3A755C}" srcId="{10F4FE4E-AE52-434A-85F2-381F7F715C23}" destId="{99ADD54C-1A24-42B2-A4F0-A21EB4BCBE0F}" srcOrd="2" destOrd="0" parTransId="{BECC387E-8BF5-402E-8210-FFE6E156923B}" sibTransId="{A4A792C7-6578-45D0-A1E7-AE67C10BF899}"/>
    <dgm:cxn modelId="{EBB4D3AA-4372-48A5-91A8-219F705BBB54}" srcId="{1092292F-F076-4936-BD99-DCBB5F49B9CD}" destId="{3E339C09-F310-475C-808B-47E75050847C}" srcOrd="0" destOrd="0" parTransId="{C1AE4F99-5602-42FB-A048-C4337CC23242}" sibTransId="{8EF81FA2-6237-48CB-961A-4AC99F21A52F}"/>
    <dgm:cxn modelId="{699B54B8-A71C-4774-B39C-CD1C71765C8E}" type="presOf" srcId="{02FA907B-045D-4F5D-A705-F025682C27C8}" destId="{A136E169-A614-4917-9027-EFE6A5486776}" srcOrd="0" destOrd="0" presId="urn:microsoft.com/office/officeart/2008/layout/SquareAccentList"/>
    <dgm:cxn modelId="{35A6CAB8-9E13-403D-8B51-369DCE15B559}" type="presOf" srcId="{5731CFAC-FA7E-4081-B96F-7B88856B1ACE}" destId="{056C2C43-89F4-4D75-803A-DA7BB9613B0A}" srcOrd="0" destOrd="0" presId="urn:microsoft.com/office/officeart/2008/layout/SquareAccentList"/>
    <dgm:cxn modelId="{E52732C7-48DC-42EB-B6DD-C901699290E8}" type="presOf" srcId="{10F4FE4E-AE52-434A-85F2-381F7F715C23}" destId="{B7474BF5-CDBA-485E-ABFE-A92C0C22C6FA}" srcOrd="0" destOrd="0" presId="urn:microsoft.com/office/officeart/2008/layout/SquareAccentList"/>
    <dgm:cxn modelId="{F00140D1-1EA7-4AA3-ABB0-9004EA70E488}" type="presOf" srcId="{E6113F22-583B-45BC-8A45-39CE1B751055}" destId="{D259D927-3B47-4589-BADF-686C8407702D}" srcOrd="0" destOrd="0" presId="urn:microsoft.com/office/officeart/2008/layout/SquareAccentList"/>
    <dgm:cxn modelId="{A6A213D7-C328-45B5-9258-751BE394E909}" srcId="{1092292F-F076-4936-BD99-DCBB5F49B9CD}" destId="{E6113F22-583B-45BC-8A45-39CE1B751055}" srcOrd="1" destOrd="0" parTransId="{EF8A2522-392B-4553-94F2-B785037AA684}" sibTransId="{25B078E7-B362-466C-B4A5-3ECF941603D2}"/>
    <dgm:cxn modelId="{746AA0DD-8CD5-4F1A-9807-7FBD42E2AEEB}" srcId="{F77B1E67-A622-4658-8D62-104D6F273496}" destId="{02FA907B-045D-4F5D-A705-F025682C27C8}" srcOrd="2" destOrd="0" parTransId="{C315A33F-CE72-4C9E-A316-882F1ECCABB5}" sibTransId="{9336F8A6-824A-410B-999E-F28592B1ECEF}"/>
    <dgm:cxn modelId="{5F15EEE4-5038-4769-A2E2-839DCA1B24B9}" type="presOf" srcId="{3E339C09-F310-475C-808B-47E75050847C}" destId="{54060037-0E4C-4302-A398-E97966946E1C}" srcOrd="0" destOrd="0" presId="urn:microsoft.com/office/officeart/2008/layout/SquareAccentList"/>
    <dgm:cxn modelId="{2184C6E7-DC89-42BE-BCBF-49963F829E53}" srcId="{99ADD54C-1A24-42B2-A4F0-A21EB4BCBE0F}" destId="{9A6FDF6A-610E-41BE-9B92-C30A69C8A56A}" srcOrd="0" destOrd="0" parTransId="{0BE4F2D5-605B-49BE-A02F-E796211B1174}" sibTransId="{1297E65C-675F-420A-BD0E-A0EC5325A41B}"/>
    <dgm:cxn modelId="{878E4AEF-39BF-45F2-AD79-5ECFA4BE5499}" srcId="{99ADD54C-1A24-42B2-A4F0-A21EB4BCBE0F}" destId="{39DDC31B-B670-4701-A78D-EF2B0E69F0EB}" srcOrd="2" destOrd="0" parTransId="{134F760C-64FF-413F-BA82-58997B7EF109}" sibTransId="{F103C37B-5189-4C4D-BD87-B0E676922A95}"/>
    <dgm:cxn modelId="{781DF5FA-515D-4474-9186-F2FC09A222DA}" srcId="{99ADD54C-1A24-42B2-A4F0-A21EB4BCBE0F}" destId="{179BC6CE-ACBE-4E37-89E7-2C05D8CF1582}" srcOrd="1" destOrd="0" parTransId="{C50AFE61-E119-4FAF-A2F6-29271EEB1943}" sibTransId="{6073B42C-99DD-429E-A03B-8F9C6EFDA4D5}"/>
    <dgm:cxn modelId="{D812FDFD-2FE3-4F2F-8CE1-C7A68E98E9C7}" type="presOf" srcId="{9A6FDF6A-610E-41BE-9B92-C30A69C8A56A}" destId="{4E0DCBB6-1819-4966-8394-2C0B2C948526}" srcOrd="0" destOrd="0" presId="urn:microsoft.com/office/officeart/2008/layout/SquareAccentList"/>
    <dgm:cxn modelId="{6A5EB77B-E0CE-45BE-A0AF-82216D956159}" type="presParOf" srcId="{B7474BF5-CDBA-485E-ABFE-A92C0C22C6FA}" destId="{14AA0078-FEE9-4FFF-862A-C0D3850D231E}" srcOrd="0" destOrd="0" presId="urn:microsoft.com/office/officeart/2008/layout/SquareAccentList"/>
    <dgm:cxn modelId="{689DD881-10F5-463B-BFEE-4FC328A8EC24}" type="presParOf" srcId="{14AA0078-FEE9-4FFF-862A-C0D3850D231E}" destId="{B9A170B9-5A1D-48EC-8A1B-3D05ED36C164}" srcOrd="0" destOrd="0" presId="urn:microsoft.com/office/officeart/2008/layout/SquareAccentList"/>
    <dgm:cxn modelId="{23999B06-4EB8-4128-9873-F17F6B771D55}" type="presParOf" srcId="{B9A170B9-5A1D-48EC-8A1B-3D05ED36C164}" destId="{F31F95E7-0E1C-4054-8213-6B6D4129C0CF}" srcOrd="0" destOrd="0" presId="urn:microsoft.com/office/officeart/2008/layout/SquareAccentList"/>
    <dgm:cxn modelId="{1A7C5876-ED00-4D29-9F58-7C7FF59636C1}" type="presParOf" srcId="{B9A170B9-5A1D-48EC-8A1B-3D05ED36C164}" destId="{E2FBED41-D704-4A2B-AE95-917DD57C5FF3}" srcOrd="1" destOrd="0" presId="urn:microsoft.com/office/officeart/2008/layout/SquareAccentList"/>
    <dgm:cxn modelId="{DD943376-EF7D-427B-8846-BADAE30F6771}" type="presParOf" srcId="{B9A170B9-5A1D-48EC-8A1B-3D05ED36C164}" destId="{D20AA75B-8DDE-47E0-9B53-C57B74D4066D}" srcOrd="2" destOrd="0" presId="urn:microsoft.com/office/officeart/2008/layout/SquareAccentList"/>
    <dgm:cxn modelId="{C3C4C5FE-40C9-432C-89C6-FA71CA30A5A3}" type="presParOf" srcId="{14AA0078-FEE9-4FFF-862A-C0D3850D231E}" destId="{9D79A0CF-6F9C-4F23-A563-AD1ABAB8CE2E}" srcOrd="1" destOrd="0" presId="urn:microsoft.com/office/officeart/2008/layout/SquareAccentList"/>
    <dgm:cxn modelId="{A72DCE05-04C2-44C0-A543-6F80C2FE3986}" type="presParOf" srcId="{9D79A0CF-6F9C-4F23-A563-AD1ABAB8CE2E}" destId="{291A1FD8-5543-4B89-9D9E-F43CD58F2213}" srcOrd="0" destOrd="0" presId="urn:microsoft.com/office/officeart/2008/layout/SquareAccentList"/>
    <dgm:cxn modelId="{3BC7124A-C426-453A-AA97-DAD9D1F0A0ED}" type="presParOf" srcId="{291A1FD8-5543-4B89-9D9E-F43CD58F2213}" destId="{B349C0C7-1556-4CD9-BAC2-F3D26D862BE2}" srcOrd="0" destOrd="0" presId="urn:microsoft.com/office/officeart/2008/layout/SquareAccentList"/>
    <dgm:cxn modelId="{3CE55050-08B3-44B8-937E-C0622DFF3C09}" type="presParOf" srcId="{291A1FD8-5543-4B89-9D9E-F43CD58F2213}" destId="{54060037-0E4C-4302-A398-E97966946E1C}" srcOrd="1" destOrd="0" presId="urn:microsoft.com/office/officeart/2008/layout/SquareAccentList"/>
    <dgm:cxn modelId="{D0378D5C-4092-4ED5-BF65-90C437216317}" type="presParOf" srcId="{9D79A0CF-6F9C-4F23-A563-AD1ABAB8CE2E}" destId="{F58C3FC2-FDC2-4A21-952E-04176F483D55}" srcOrd="1" destOrd="0" presId="urn:microsoft.com/office/officeart/2008/layout/SquareAccentList"/>
    <dgm:cxn modelId="{8A08E55C-4EC4-42EA-A186-E8E2C407DC1E}" type="presParOf" srcId="{F58C3FC2-FDC2-4A21-952E-04176F483D55}" destId="{6441B2FB-549A-4A8C-A37D-EC9F55B1C5FF}" srcOrd="0" destOrd="0" presId="urn:microsoft.com/office/officeart/2008/layout/SquareAccentList"/>
    <dgm:cxn modelId="{57438A2B-233F-4F69-973D-8C67BA718C9E}" type="presParOf" srcId="{F58C3FC2-FDC2-4A21-952E-04176F483D55}" destId="{D259D927-3B47-4589-BADF-686C8407702D}" srcOrd="1" destOrd="0" presId="urn:microsoft.com/office/officeart/2008/layout/SquareAccentList"/>
    <dgm:cxn modelId="{967EC2F6-908B-4E2C-8C57-48C0F31D395C}" type="presParOf" srcId="{9D79A0CF-6F9C-4F23-A563-AD1ABAB8CE2E}" destId="{5A2A9793-AA9B-48A3-B28A-989D44447D4B}" srcOrd="2" destOrd="0" presId="urn:microsoft.com/office/officeart/2008/layout/SquareAccentList"/>
    <dgm:cxn modelId="{D582173A-6E7A-431A-85E0-811FF27C0020}" type="presParOf" srcId="{5A2A9793-AA9B-48A3-B28A-989D44447D4B}" destId="{159910A4-DE50-4E12-805F-0A964C5BBE44}" srcOrd="0" destOrd="0" presId="urn:microsoft.com/office/officeart/2008/layout/SquareAccentList"/>
    <dgm:cxn modelId="{0568D7A0-A00E-4673-AC48-435B208C3D7B}" type="presParOf" srcId="{5A2A9793-AA9B-48A3-B28A-989D44447D4B}" destId="{4469FF9F-E9C6-46B7-9829-2CF9E1CE5507}" srcOrd="1" destOrd="0" presId="urn:microsoft.com/office/officeart/2008/layout/SquareAccentList"/>
    <dgm:cxn modelId="{6043F1AD-5346-42D5-B5A7-49D3E4D3819F}" type="presParOf" srcId="{B7474BF5-CDBA-485E-ABFE-A92C0C22C6FA}" destId="{C786CD66-A816-45EA-AFE0-DEF477BCD338}" srcOrd="1" destOrd="0" presId="urn:microsoft.com/office/officeart/2008/layout/SquareAccentList"/>
    <dgm:cxn modelId="{74205EA6-7359-4701-AA6A-1A9FE0740F3B}" type="presParOf" srcId="{C786CD66-A816-45EA-AFE0-DEF477BCD338}" destId="{A1D6F748-F136-4DAD-9822-BBE4B5EB9F15}" srcOrd="0" destOrd="0" presId="urn:microsoft.com/office/officeart/2008/layout/SquareAccentList"/>
    <dgm:cxn modelId="{BD3CD08C-25AD-4314-9EE8-279C8385DE6C}" type="presParOf" srcId="{A1D6F748-F136-4DAD-9822-BBE4B5EB9F15}" destId="{508E2F70-A2F2-4A4E-8CC7-A3E6C1FA08DD}" srcOrd="0" destOrd="0" presId="urn:microsoft.com/office/officeart/2008/layout/SquareAccentList"/>
    <dgm:cxn modelId="{C6437E67-C26A-45D0-811F-38A532048E27}" type="presParOf" srcId="{A1D6F748-F136-4DAD-9822-BBE4B5EB9F15}" destId="{437E8DF5-5A00-4E6C-87F3-D22AC202A419}" srcOrd="1" destOrd="0" presId="urn:microsoft.com/office/officeart/2008/layout/SquareAccentList"/>
    <dgm:cxn modelId="{911762D4-256E-4D45-8113-8F6BC4A503DD}" type="presParOf" srcId="{A1D6F748-F136-4DAD-9822-BBE4B5EB9F15}" destId="{101C04F7-1073-40BF-B3F0-32C6EE8CDF09}" srcOrd="2" destOrd="0" presId="urn:microsoft.com/office/officeart/2008/layout/SquareAccentList"/>
    <dgm:cxn modelId="{AFA7D6A3-E3A5-4B19-B07C-BFFC0027A56C}" type="presParOf" srcId="{C786CD66-A816-45EA-AFE0-DEF477BCD338}" destId="{3CA104B3-2627-45C0-868A-F456C54BA14F}" srcOrd="1" destOrd="0" presId="urn:microsoft.com/office/officeart/2008/layout/SquareAccentList"/>
    <dgm:cxn modelId="{97935E1F-B045-472C-A086-56BB587DE1AC}" type="presParOf" srcId="{3CA104B3-2627-45C0-868A-F456C54BA14F}" destId="{0045F49E-16C7-4961-8B8F-275AD27B4FC4}" srcOrd="0" destOrd="0" presId="urn:microsoft.com/office/officeart/2008/layout/SquareAccentList"/>
    <dgm:cxn modelId="{FA020468-D1B1-480F-A8A3-E90ECFA5A7D5}" type="presParOf" srcId="{0045F49E-16C7-4961-8B8F-275AD27B4FC4}" destId="{858DA9D2-A330-4604-A5AB-6178CAD07F7D}" srcOrd="0" destOrd="0" presId="urn:microsoft.com/office/officeart/2008/layout/SquareAccentList"/>
    <dgm:cxn modelId="{5AB967C4-DD8E-40D4-A896-D037C8318520}" type="presParOf" srcId="{0045F49E-16C7-4961-8B8F-275AD27B4FC4}" destId="{056C2C43-89F4-4D75-803A-DA7BB9613B0A}" srcOrd="1" destOrd="0" presId="urn:microsoft.com/office/officeart/2008/layout/SquareAccentList"/>
    <dgm:cxn modelId="{DA28AED8-8692-4C9F-A9B1-351711831FF8}" type="presParOf" srcId="{3CA104B3-2627-45C0-868A-F456C54BA14F}" destId="{B49D5C85-D674-492D-8522-D048A1AFA4E0}" srcOrd="1" destOrd="0" presId="urn:microsoft.com/office/officeart/2008/layout/SquareAccentList"/>
    <dgm:cxn modelId="{B575FA6B-2FBE-4D31-BD2E-3FCA5B4836F6}" type="presParOf" srcId="{B49D5C85-D674-492D-8522-D048A1AFA4E0}" destId="{1430803F-8CD0-45D9-8C39-B93E3517C1D5}" srcOrd="0" destOrd="0" presId="urn:microsoft.com/office/officeart/2008/layout/SquareAccentList"/>
    <dgm:cxn modelId="{A0F1E055-37B2-4016-9C40-756828BB738C}" type="presParOf" srcId="{B49D5C85-D674-492D-8522-D048A1AFA4E0}" destId="{1B529E30-1AC8-43A6-A1A9-8A4FF4B38EFB}" srcOrd="1" destOrd="0" presId="urn:microsoft.com/office/officeart/2008/layout/SquareAccentList"/>
    <dgm:cxn modelId="{40F959C4-4EAC-43AD-B85C-364BCD0E3E49}" type="presParOf" srcId="{3CA104B3-2627-45C0-868A-F456C54BA14F}" destId="{D852D8A5-63E5-4C02-AA68-4DECAB85FC75}" srcOrd="2" destOrd="0" presId="urn:microsoft.com/office/officeart/2008/layout/SquareAccentList"/>
    <dgm:cxn modelId="{B000E0CE-97EE-4716-884D-FC040CCF5890}" type="presParOf" srcId="{D852D8A5-63E5-4C02-AA68-4DECAB85FC75}" destId="{900B43B8-C73E-4766-8711-B53CC5B4404B}" srcOrd="0" destOrd="0" presId="urn:microsoft.com/office/officeart/2008/layout/SquareAccentList"/>
    <dgm:cxn modelId="{564A7302-DF7B-4E00-A656-3AFAD752E316}" type="presParOf" srcId="{D852D8A5-63E5-4C02-AA68-4DECAB85FC75}" destId="{A136E169-A614-4917-9027-EFE6A5486776}" srcOrd="1" destOrd="0" presId="urn:microsoft.com/office/officeart/2008/layout/SquareAccentList"/>
    <dgm:cxn modelId="{CB653080-8CE8-485B-90D3-777043420192}" type="presParOf" srcId="{B7474BF5-CDBA-485E-ABFE-A92C0C22C6FA}" destId="{39D350BF-63B6-4D6F-9FD8-13435BA8B7CC}" srcOrd="2" destOrd="0" presId="urn:microsoft.com/office/officeart/2008/layout/SquareAccentList"/>
    <dgm:cxn modelId="{D5E40EC8-0DF8-4613-9F3A-70622649FAE0}" type="presParOf" srcId="{39D350BF-63B6-4D6F-9FD8-13435BA8B7CC}" destId="{FAC8D52C-3847-4307-89D3-3CE35E8B442F}" srcOrd="0" destOrd="0" presId="urn:microsoft.com/office/officeart/2008/layout/SquareAccentList"/>
    <dgm:cxn modelId="{133B3263-4EFD-4E8C-812A-3C4BFA7C1BA8}" type="presParOf" srcId="{FAC8D52C-3847-4307-89D3-3CE35E8B442F}" destId="{84DD0C13-0C7B-46D3-B0A9-1293105C0ACB}" srcOrd="0" destOrd="0" presId="urn:microsoft.com/office/officeart/2008/layout/SquareAccentList"/>
    <dgm:cxn modelId="{C355D8C6-E5F1-4151-93CF-A66A5C791473}" type="presParOf" srcId="{FAC8D52C-3847-4307-89D3-3CE35E8B442F}" destId="{02B11CF1-EBE6-4F83-8395-235C43B0AE10}" srcOrd="1" destOrd="0" presId="urn:microsoft.com/office/officeart/2008/layout/SquareAccentList"/>
    <dgm:cxn modelId="{F7786DA7-53A6-48A0-AEC0-09C9B74496E3}" type="presParOf" srcId="{FAC8D52C-3847-4307-89D3-3CE35E8B442F}" destId="{CF342B37-E5FF-44A4-BCFB-142358A5146D}" srcOrd="2" destOrd="0" presId="urn:microsoft.com/office/officeart/2008/layout/SquareAccentList"/>
    <dgm:cxn modelId="{06065DA4-7251-41E3-9BB3-9D0807D627FF}" type="presParOf" srcId="{39D350BF-63B6-4D6F-9FD8-13435BA8B7CC}" destId="{805601ED-D5E5-436C-B449-361FC3C7E451}" srcOrd="1" destOrd="0" presId="urn:microsoft.com/office/officeart/2008/layout/SquareAccentList"/>
    <dgm:cxn modelId="{6F914C56-02CB-490D-A3C6-AC7EB4DA730D}" type="presParOf" srcId="{805601ED-D5E5-436C-B449-361FC3C7E451}" destId="{8C1556FF-BF74-4618-8ACD-72E0FFFA8C05}" srcOrd="0" destOrd="0" presId="urn:microsoft.com/office/officeart/2008/layout/SquareAccentList"/>
    <dgm:cxn modelId="{9D8623F7-3339-4FD4-B020-36D4CCF1A179}" type="presParOf" srcId="{8C1556FF-BF74-4618-8ACD-72E0FFFA8C05}" destId="{E982881E-E21E-4577-ACA0-5B0F214400A7}" srcOrd="0" destOrd="0" presId="urn:microsoft.com/office/officeart/2008/layout/SquareAccentList"/>
    <dgm:cxn modelId="{210CDBE0-9001-4BD7-9B1A-86595D227DFC}" type="presParOf" srcId="{8C1556FF-BF74-4618-8ACD-72E0FFFA8C05}" destId="{4E0DCBB6-1819-4966-8394-2C0B2C948526}" srcOrd="1" destOrd="0" presId="urn:microsoft.com/office/officeart/2008/layout/SquareAccentList"/>
    <dgm:cxn modelId="{058D1893-BCFC-4F65-938F-C0C33E98C612}" type="presParOf" srcId="{805601ED-D5E5-436C-B449-361FC3C7E451}" destId="{AF47C8A9-F7B3-45F2-AFAF-EEEC5E7BA5E9}" srcOrd="1" destOrd="0" presId="urn:microsoft.com/office/officeart/2008/layout/SquareAccentList"/>
    <dgm:cxn modelId="{B8274A66-0845-418F-8B67-C822B2283822}" type="presParOf" srcId="{AF47C8A9-F7B3-45F2-AFAF-EEEC5E7BA5E9}" destId="{EB02833C-0ACA-4A61-831B-780903650440}" srcOrd="0" destOrd="0" presId="urn:microsoft.com/office/officeart/2008/layout/SquareAccentList"/>
    <dgm:cxn modelId="{2378A939-3E0D-4B39-BE5B-3AE8ECBB9BF5}" type="presParOf" srcId="{AF47C8A9-F7B3-45F2-AFAF-EEEC5E7BA5E9}" destId="{F89E53EF-2DD4-4FEC-B1B8-B04CFE1298CC}" srcOrd="1" destOrd="0" presId="urn:microsoft.com/office/officeart/2008/layout/SquareAccentList"/>
    <dgm:cxn modelId="{F80DD8DA-BDBB-4EB0-8C40-065DD1844379}" type="presParOf" srcId="{805601ED-D5E5-436C-B449-361FC3C7E451}" destId="{89D20DFC-190E-4913-9ED4-46C637E255AF}" srcOrd="2" destOrd="0" presId="urn:microsoft.com/office/officeart/2008/layout/SquareAccentList"/>
    <dgm:cxn modelId="{A5782AFA-5E60-414D-BF32-20C82AB4D3BC}" type="presParOf" srcId="{89D20DFC-190E-4913-9ED4-46C637E255AF}" destId="{A8B90ED2-CCBA-49AF-872D-CA32972F2870}" srcOrd="0" destOrd="0" presId="urn:microsoft.com/office/officeart/2008/layout/SquareAccentList"/>
    <dgm:cxn modelId="{65F52D27-3D9E-4E10-9318-46AB4EAC3970}" type="presParOf" srcId="{89D20DFC-190E-4913-9ED4-46C637E255AF}" destId="{6E1E60D5-099E-45B7-9BCA-BB1D74A48B6F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6EA34E-7643-4CEB-A590-C3E66B33296C}" type="doc">
      <dgm:prSet loTypeId="urn:microsoft.com/office/officeart/2005/8/layout/hierarchy3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326452D9-7CEE-4AA9-85A4-CC05D962B5BF}">
      <dgm:prSet phldrT="[텍스트]" custT="1"/>
      <dgm:spPr>
        <a:solidFill>
          <a:srgbClr val="FF0000"/>
        </a:solidFill>
      </dgm:spPr>
      <dgm:t>
        <a:bodyPr/>
        <a:lstStyle/>
        <a:p>
          <a:pPr latinLnBrk="1"/>
          <a:r>
            <a:rPr lang="ko-KR" altLang="en-US" sz="2400" b="1" dirty="0"/>
            <a:t>인 맵</a:t>
          </a:r>
        </a:p>
      </dgm:t>
    </dgm:pt>
    <dgm:pt modelId="{2FC2AD69-9CDA-40AF-AB25-7BA671E90899}" type="parTrans" cxnId="{FA1A7D3A-E93C-4F34-A2C9-A1FBE7B1BB6B}">
      <dgm:prSet/>
      <dgm:spPr/>
      <dgm:t>
        <a:bodyPr/>
        <a:lstStyle/>
        <a:p>
          <a:pPr latinLnBrk="1"/>
          <a:endParaRPr lang="ko-KR" altLang="en-US"/>
        </a:p>
      </dgm:t>
    </dgm:pt>
    <dgm:pt modelId="{78596DB8-030F-4763-9E10-BF5D81EF6DFC}" type="sibTrans" cxnId="{FA1A7D3A-E93C-4F34-A2C9-A1FBE7B1BB6B}">
      <dgm:prSet/>
      <dgm:spPr/>
      <dgm:t>
        <a:bodyPr/>
        <a:lstStyle/>
        <a:p>
          <a:pPr latinLnBrk="1"/>
          <a:endParaRPr lang="ko-KR" altLang="en-US"/>
        </a:p>
      </dgm:t>
    </dgm:pt>
    <dgm:pt modelId="{2C480F7B-C3FC-49FC-A823-34D7B01F8D69}">
      <dgm:prSet phldrT="[텍스트]"/>
      <dgm:spPr>
        <a:ln>
          <a:solidFill>
            <a:srgbClr val="FF0000"/>
          </a:solidFill>
        </a:ln>
      </dgm:spPr>
      <dgm:t>
        <a:bodyPr/>
        <a:lstStyle/>
        <a:p>
          <a:pPr latinLnBrk="1"/>
          <a:r>
            <a:rPr lang="en-US" altLang="ko-KR" b="1" dirty="0"/>
            <a:t>15 x 15</a:t>
          </a:r>
          <a:r>
            <a:rPr lang="ko-KR" altLang="en-US" b="1" dirty="0"/>
            <a:t>로 구성</a:t>
          </a:r>
        </a:p>
      </dgm:t>
    </dgm:pt>
    <dgm:pt modelId="{A1183530-44A6-4538-B969-155A7A74628C}" type="parTrans" cxnId="{AB782CBA-0A34-4565-8B95-4F3407CE58AC}">
      <dgm:prSet/>
      <dgm:spPr>
        <a:ln>
          <a:solidFill>
            <a:schemeClr val="bg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615C08AC-3203-4267-B1AE-3381BF8BE6D2}" type="sibTrans" cxnId="{AB782CBA-0A34-4565-8B95-4F3407CE58AC}">
      <dgm:prSet/>
      <dgm:spPr/>
      <dgm:t>
        <a:bodyPr/>
        <a:lstStyle/>
        <a:p>
          <a:pPr latinLnBrk="1"/>
          <a:endParaRPr lang="ko-KR" altLang="en-US"/>
        </a:p>
      </dgm:t>
    </dgm:pt>
    <dgm:pt modelId="{ABDA1ACB-7FF8-4495-8E4F-E5584F0133C8}">
      <dgm:prSet phldrT="[텍스트]"/>
      <dgm:spPr>
        <a:ln>
          <a:solidFill>
            <a:srgbClr val="FF0000"/>
          </a:solidFill>
        </a:ln>
      </dgm:spPr>
      <dgm:t>
        <a:bodyPr/>
        <a:lstStyle/>
        <a:p>
          <a:pPr latinLnBrk="1"/>
          <a:r>
            <a:rPr lang="ko-KR" altLang="en-US" b="1" dirty="0"/>
            <a:t>민 맵 형태로 </a:t>
          </a:r>
          <a:br>
            <a:rPr lang="en-US" altLang="ko-KR" b="1" dirty="0"/>
          </a:br>
          <a:r>
            <a:rPr lang="ko-KR" altLang="en-US" b="1" dirty="0"/>
            <a:t>셀과 셀 단위</a:t>
          </a:r>
          <a:br>
            <a:rPr lang="en-US" altLang="ko-KR" b="1" dirty="0"/>
          </a:br>
          <a:r>
            <a:rPr lang="ko-KR" altLang="en-US" b="1" dirty="0"/>
            <a:t>구분은 지어져 있음</a:t>
          </a:r>
        </a:p>
      </dgm:t>
    </dgm:pt>
    <dgm:pt modelId="{4B5D538B-DA09-4746-99D5-5CB9181DE3C2}" type="parTrans" cxnId="{6E36BBD9-72E2-411F-8699-0BB948541F15}">
      <dgm:prSet/>
      <dgm:spPr>
        <a:ln>
          <a:solidFill>
            <a:schemeClr val="bg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47EE0A3E-AB8B-4397-AFEC-6A4AD9820DB3}" type="sibTrans" cxnId="{6E36BBD9-72E2-411F-8699-0BB948541F15}">
      <dgm:prSet/>
      <dgm:spPr/>
      <dgm:t>
        <a:bodyPr/>
        <a:lstStyle/>
        <a:p>
          <a:pPr latinLnBrk="1"/>
          <a:endParaRPr lang="ko-KR" altLang="en-US"/>
        </a:p>
      </dgm:t>
    </dgm:pt>
    <dgm:pt modelId="{5A3780DC-768C-49AD-A3E6-7FC0F2A0FE84}">
      <dgm:prSet phldrT="[텍스트]" custT="1"/>
      <dgm:spPr>
        <a:solidFill>
          <a:srgbClr val="0070C0"/>
        </a:solidFill>
      </dgm:spPr>
      <dgm:t>
        <a:bodyPr/>
        <a:lstStyle/>
        <a:p>
          <a:pPr latinLnBrk="1"/>
          <a:r>
            <a:rPr lang="ko-KR" altLang="en-US" sz="2400" b="1" dirty="0"/>
            <a:t>아웃 맵</a:t>
          </a:r>
        </a:p>
      </dgm:t>
    </dgm:pt>
    <dgm:pt modelId="{EE1A0AAE-E41C-4AB9-A322-44A34302F553}" type="parTrans" cxnId="{EB19F4C3-1DC2-4613-8DDE-4B864136539E}">
      <dgm:prSet/>
      <dgm:spPr/>
      <dgm:t>
        <a:bodyPr/>
        <a:lstStyle/>
        <a:p>
          <a:pPr latinLnBrk="1"/>
          <a:endParaRPr lang="ko-KR" altLang="en-US"/>
        </a:p>
      </dgm:t>
    </dgm:pt>
    <dgm:pt modelId="{BED2AA48-E25F-4012-B59A-1BE1CF1BF19F}" type="sibTrans" cxnId="{EB19F4C3-1DC2-4613-8DDE-4B864136539E}">
      <dgm:prSet/>
      <dgm:spPr/>
      <dgm:t>
        <a:bodyPr/>
        <a:lstStyle/>
        <a:p>
          <a:pPr latinLnBrk="1"/>
          <a:endParaRPr lang="ko-KR" altLang="en-US"/>
        </a:p>
      </dgm:t>
    </dgm:pt>
    <dgm:pt modelId="{0721C312-1F7B-4485-AF28-0443247F27E1}">
      <dgm:prSet phldrT="[텍스트]"/>
      <dgm:spPr>
        <a:ln>
          <a:solidFill>
            <a:srgbClr val="0070C0"/>
          </a:solidFill>
        </a:ln>
      </dgm:spPr>
      <dgm:t>
        <a:bodyPr/>
        <a:lstStyle/>
        <a:p>
          <a:pPr latinLnBrk="1"/>
          <a:r>
            <a:rPr lang="ko-KR" altLang="en-US" b="1" dirty="0"/>
            <a:t>맵 의 테마를 </a:t>
          </a:r>
          <a:br>
            <a:rPr lang="en-US" altLang="ko-KR" b="1" dirty="0"/>
          </a:br>
          <a:r>
            <a:rPr lang="ko-KR" altLang="en-US" b="1" dirty="0"/>
            <a:t>결정지어주는 용도</a:t>
          </a:r>
        </a:p>
      </dgm:t>
    </dgm:pt>
    <dgm:pt modelId="{1F92BAD5-C172-4781-9057-732273F7C621}" type="parTrans" cxnId="{E7174C76-0ED3-44F7-A294-764112D1AED3}">
      <dgm:prSet/>
      <dgm:spPr>
        <a:ln>
          <a:solidFill>
            <a:schemeClr val="bg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EE2E5071-489F-41F6-A16D-2F528155A5D3}" type="sibTrans" cxnId="{E7174C76-0ED3-44F7-A294-764112D1AED3}">
      <dgm:prSet/>
      <dgm:spPr/>
      <dgm:t>
        <a:bodyPr/>
        <a:lstStyle/>
        <a:p>
          <a:pPr latinLnBrk="1"/>
          <a:endParaRPr lang="ko-KR" altLang="en-US"/>
        </a:p>
      </dgm:t>
    </dgm:pt>
    <dgm:pt modelId="{96F1E713-06D0-40B1-AD79-59EE146D43F7}">
      <dgm:prSet phldrT="[텍스트]"/>
      <dgm:spPr>
        <a:ln>
          <a:solidFill>
            <a:srgbClr val="0070C0"/>
          </a:solidFill>
        </a:ln>
      </dgm:spPr>
      <dgm:t>
        <a:bodyPr/>
        <a:lstStyle/>
        <a:p>
          <a:pPr latinLnBrk="1"/>
          <a:r>
            <a:rPr lang="ko-KR" altLang="en-US" b="1" dirty="0"/>
            <a:t>총 </a:t>
          </a:r>
          <a:r>
            <a:rPr lang="en-US" altLang="ko-KR" b="1" dirty="0"/>
            <a:t>3</a:t>
          </a:r>
          <a:r>
            <a:rPr lang="ko-KR" altLang="en-US" b="1" dirty="0"/>
            <a:t>종의 테마</a:t>
          </a:r>
          <a:br>
            <a:rPr lang="en-US" altLang="ko-KR" b="1" dirty="0"/>
          </a:br>
          <a:r>
            <a:rPr lang="en-US" altLang="ko-KR" b="1" dirty="0"/>
            <a:t>(</a:t>
          </a:r>
          <a:r>
            <a:rPr lang="ko-KR" altLang="en-US" b="1" dirty="0"/>
            <a:t>숲</a:t>
          </a:r>
          <a:r>
            <a:rPr lang="en-US" altLang="ko-KR" b="1" dirty="0"/>
            <a:t>, </a:t>
          </a:r>
          <a:r>
            <a:rPr lang="ko-KR" altLang="en-US" b="1" dirty="0"/>
            <a:t>바다</a:t>
          </a:r>
          <a:r>
            <a:rPr lang="en-US" altLang="ko-KR" b="1" dirty="0"/>
            <a:t>, </a:t>
          </a:r>
          <a:r>
            <a:rPr lang="ko-KR" altLang="en-US" b="1" dirty="0"/>
            <a:t>설원</a:t>
          </a:r>
          <a:r>
            <a:rPr lang="en-US" altLang="ko-KR" b="1" dirty="0"/>
            <a:t>)</a:t>
          </a:r>
          <a:endParaRPr lang="ko-KR" altLang="en-US" b="1" dirty="0"/>
        </a:p>
      </dgm:t>
    </dgm:pt>
    <dgm:pt modelId="{FF91C486-9BB0-4FF7-A2A9-424F63D8DB68}" type="parTrans" cxnId="{7FC29EA8-2EEF-4508-AFE5-7B6DE0C46814}">
      <dgm:prSet/>
      <dgm:spPr>
        <a:ln>
          <a:solidFill>
            <a:schemeClr val="bg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2A57C723-2D7F-4718-943C-38A3B0A67394}" type="sibTrans" cxnId="{7FC29EA8-2EEF-4508-AFE5-7B6DE0C46814}">
      <dgm:prSet/>
      <dgm:spPr/>
      <dgm:t>
        <a:bodyPr/>
        <a:lstStyle/>
        <a:p>
          <a:pPr latinLnBrk="1"/>
          <a:endParaRPr lang="ko-KR" altLang="en-US"/>
        </a:p>
      </dgm:t>
    </dgm:pt>
    <dgm:pt modelId="{A3F49745-1292-4E4E-B11E-C7D7E0F7BC69}">
      <dgm:prSet phldrT="[텍스트]"/>
      <dgm:spPr>
        <a:ln>
          <a:solidFill>
            <a:srgbClr val="FF0000"/>
          </a:solidFill>
        </a:ln>
      </dgm:spPr>
      <dgm:t>
        <a:bodyPr/>
        <a:lstStyle/>
        <a:p>
          <a:pPr latinLnBrk="1"/>
          <a:r>
            <a:rPr lang="ko-KR" altLang="en-US" b="1" dirty="0"/>
            <a:t>총 </a:t>
          </a:r>
          <a:r>
            <a:rPr lang="en-US" altLang="ko-KR" b="1" dirty="0"/>
            <a:t>9</a:t>
          </a:r>
          <a:r>
            <a:rPr lang="ko-KR" altLang="en-US" b="1" dirty="0"/>
            <a:t>종의 오브젝트 배치형태</a:t>
          </a:r>
        </a:p>
      </dgm:t>
    </dgm:pt>
    <dgm:pt modelId="{8CB03636-E6A2-46CC-A91C-6AB6C863404B}" type="parTrans" cxnId="{DDB6D2E4-57FF-490D-9019-680443D80030}">
      <dgm:prSet/>
      <dgm:spPr>
        <a:ln>
          <a:solidFill>
            <a:schemeClr val="bg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DD72B863-D98B-4660-8700-D91FD5768B30}" type="sibTrans" cxnId="{DDB6D2E4-57FF-490D-9019-680443D80030}">
      <dgm:prSet/>
      <dgm:spPr/>
      <dgm:t>
        <a:bodyPr/>
        <a:lstStyle/>
        <a:p>
          <a:pPr latinLnBrk="1"/>
          <a:endParaRPr lang="ko-KR" altLang="en-US"/>
        </a:p>
      </dgm:t>
    </dgm:pt>
    <dgm:pt modelId="{A0D85904-EAAF-4BF2-BB07-392F32B396EF}" type="pres">
      <dgm:prSet presAssocID="{3B6EA34E-7643-4CEB-A590-C3E66B33296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07C8EE5-A51C-4B79-8B49-C669EA70ED85}" type="pres">
      <dgm:prSet presAssocID="{326452D9-7CEE-4AA9-85A4-CC05D962B5BF}" presName="root" presStyleCnt="0"/>
      <dgm:spPr/>
    </dgm:pt>
    <dgm:pt modelId="{44C6F517-2815-4260-8DD2-0D3E54C303AA}" type="pres">
      <dgm:prSet presAssocID="{326452D9-7CEE-4AA9-85A4-CC05D962B5BF}" presName="rootComposite" presStyleCnt="0"/>
      <dgm:spPr/>
    </dgm:pt>
    <dgm:pt modelId="{59FD007E-25B2-4118-88A8-A890C19F4FE6}" type="pres">
      <dgm:prSet presAssocID="{326452D9-7CEE-4AA9-85A4-CC05D962B5BF}" presName="rootText" presStyleLbl="node1" presStyleIdx="0" presStyleCnt="2"/>
      <dgm:spPr/>
    </dgm:pt>
    <dgm:pt modelId="{EF1FFD58-DC77-4733-9E78-B28B1554A368}" type="pres">
      <dgm:prSet presAssocID="{326452D9-7CEE-4AA9-85A4-CC05D962B5BF}" presName="rootConnector" presStyleLbl="node1" presStyleIdx="0" presStyleCnt="2"/>
      <dgm:spPr/>
    </dgm:pt>
    <dgm:pt modelId="{46A3DDB5-8380-44D6-87D5-FF7B0DE73FE9}" type="pres">
      <dgm:prSet presAssocID="{326452D9-7CEE-4AA9-85A4-CC05D962B5BF}" presName="childShape" presStyleCnt="0"/>
      <dgm:spPr/>
    </dgm:pt>
    <dgm:pt modelId="{B534AC73-C6A3-4346-A24A-1CED054452E3}" type="pres">
      <dgm:prSet presAssocID="{A1183530-44A6-4538-B969-155A7A74628C}" presName="Name13" presStyleLbl="parChTrans1D2" presStyleIdx="0" presStyleCnt="5"/>
      <dgm:spPr/>
    </dgm:pt>
    <dgm:pt modelId="{91AAB247-83C0-4F09-9461-E9664D42487B}" type="pres">
      <dgm:prSet presAssocID="{2C480F7B-C3FC-49FC-A823-34D7B01F8D69}" presName="childText" presStyleLbl="bgAcc1" presStyleIdx="0" presStyleCnt="5">
        <dgm:presLayoutVars>
          <dgm:bulletEnabled val="1"/>
        </dgm:presLayoutVars>
      </dgm:prSet>
      <dgm:spPr/>
    </dgm:pt>
    <dgm:pt modelId="{068189AF-5C45-49C7-A1E9-D2D600C36BB5}" type="pres">
      <dgm:prSet presAssocID="{4B5D538B-DA09-4746-99D5-5CB9181DE3C2}" presName="Name13" presStyleLbl="parChTrans1D2" presStyleIdx="1" presStyleCnt="5"/>
      <dgm:spPr/>
    </dgm:pt>
    <dgm:pt modelId="{2A2CE4DE-7791-4154-80E5-E85BD13F83FE}" type="pres">
      <dgm:prSet presAssocID="{ABDA1ACB-7FF8-4495-8E4F-E5584F0133C8}" presName="childText" presStyleLbl="bgAcc1" presStyleIdx="1" presStyleCnt="5">
        <dgm:presLayoutVars>
          <dgm:bulletEnabled val="1"/>
        </dgm:presLayoutVars>
      </dgm:prSet>
      <dgm:spPr/>
    </dgm:pt>
    <dgm:pt modelId="{EF2CDB34-C1FA-49FC-8E0B-DEC137AD075C}" type="pres">
      <dgm:prSet presAssocID="{8CB03636-E6A2-46CC-A91C-6AB6C863404B}" presName="Name13" presStyleLbl="parChTrans1D2" presStyleIdx="2" presStyleCnt="5"/>
      <dgm:spPr/>
    </dgm:pt>
    <dgm:pt modelId="{1C543639-F99D-439B-98AD-538476336002}" type="pres">
      <dgm:prSet presAssocID="{A3F49745-1292-4E4E-B11E-C7D7E0F7BC69}" presName="childText" presStyleLbl="bgAcc1" presStyleIdx="2" presStyleCnt="5">
        <dgm:presLayoutVars>
          <dgm:bulletEnabled val="1"/>
        </dgm:presLayoutVars>
      </dgm:prSet>
      <dgm:spPr/>
    </dgm:pt>
    <dgm:pt modelId="{D1DDC1CD-56E6-45EC-85AF-F6215DB5F4EB}" type="pres">
      <dgm:prSet presAssocID="{5A3780DC-768C-49AD-A3E6-7FC0F2A0FE84}" presName="root" presStyleCnt="0"/>
      <dgm:spPr/>
    </dgm:pt>
    <dgm:pt modelId="{52BA879D-7E6C-4641-9914-1BFC4B5A8FF5}" type="pres">
      <dgm:prSet presAssocID="{5A3780DC-768C-49AD-A3E6-7FC0F2A0FE84}" presName="rootComposite" presStyleCnt="0"/>
      <dgm:spPr/>
    </dgm:pt>
    <dgm:pt modelId="{E3C7ED14-F333-44DA-83D2-9ED778C6F452}" type="pres">
      <dgm:prSet presAssocID="{5A3780DC-768C-49AD-A3E6-7FC0F2A0FE84}" presName="rootText" presStyleLbl="node1" presStyleIdx="1" presStyleCnt="2"/>
      <dgm:spPr/>
    </dgm:pt>
    <dgm:pt modelId="{C55222F8-2D02-4891-AF13-D2898E6C86BF}" type="pres">
      <dgm:prSet presAssocID="{5A3780DC-768C-49AD-A3E6-7FC0F2A0FE84}" presName="rootConnector" presStyleLbl="node1" presStyleIdx="1" presStyleCnt="2"/>
      <dgm:spPr/>
    </dgm:pt>
    <dgm:pt modelId="{E1944639-5848-469F-8B9D-361CDB81E8A0}" type="pres">
      <dgm:prSet presAssocID="{5A3780DC-768C-49AD-A3E6-7FC0F2A0FE84}" presName="childShape" presStyleCnt="0"/>
      <dgm:spPr/>
    </dgm:pt>
    <dgm:pt modelId="{C5D48156-62FA-4BDE-BDA2-20D1DBCB6245}" type="pres">
      <dgm:prSet presAssocID="{1F92BAD5-C172-4781-9057-732273F7C621}" presName="Name13" presStyleLbl="parChTrans1D2" presStyleIdx="3" presStyleCnt="5"/>
      <dgm:spPr/>
    </dgm:pt>
    <dgm:pt modelId="{79866BBE-F05C-4399-A04E-9C3EB6E67FF0}" type="pres">
      <dgm:prSet presAssocID="{0721C312-1F7B-4485-AF28-0443247F27E1}" presName="childText" presStyleLbl="bgAcc1" presStyleIdx="3" presStyleCnt="5">
        <dgm:presLayoutVars>
          <dgm:bulletEnabled val="1"/>
        </dgm:presLayoutVars>
      </dgm:prSet>
      <dgm:spPr/>
    </dgm:pt>
    <dgm:pt modelId="{2D123157-5085-4DB2-926C-603DBFA09507}" type="pres">
      <dgm:prSet presAssocID="{FF91C486-9BB0-4FF7-A2A9-424F63D8DB68}" presName="Name13" presStyleLbl="parChTrans1D2" presStyleIdx="4" presStyleCnt="5"/>
      <dgm:spPr/>
    </dgm:pt>
    <dgm:pt modelId="{CE51ECD8-BD77-4EDF-AE35-6DF78E43C513}" type="pres">
      <dgm:prSet presAssocID="{96F1E713-06D0-40B1-AD79-59EE146D43F7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33276722-82FF-4E05-949E-035AD7382E92}" type="presOf" srcId="{5A3780DC-768C-49AD-A3E6-7FC0F2A0FE84}" destId="{C55222F8-2D02-4891-AF13-D2898E6C86BF}" srcOrd="1" destOrd="0" presId="urn:microsoft.com/office/officeart/2005/8/layout/hierarchy3"/>
    <dgm:cxn modelId="{1C8E8129-38C7-41E6-A36F-1AD0D6196B5D}" type="presOf" srcId="{4B5D538B-DA09-4746-99D5-5CB9181DE3C2}" destId="{068189AF-5C45-49C7-A1E9-D2D600C36BB5}" srcOrd="0" destOrd="0" presId="urn:microsoft.com/office/officeart/2005/8/layout/hierarchy3"/>
    <dgm:cxn modelId="{4EFA5C2A-6492-45C4-8D81-FE8FB78B8801}" type="presOf" srcId="{96F1E713-06D0-40B1-AD79-59EE146D43F7}" destId="{CE51ECD8-BD77-4EDF-AE35-6DF78E43C513}" srcOrd="0" destOrd="0" presId="urn:microsoft.com/office/officeart/2005/8/layout/hierarchy3"/>
    <dgm:cxn modelId="{5CFB8E2C-5F07-40A7-B839-A5930DF50C2F}" type="presOf" srcId="{8CB03636-E6A2-46CC-A91C-6AB6C863404B}" destId="{EF2CDB34-C1FA-49FC-8E0B-DEC137AD075C}" srcOrd="0" destOrd="0" presId="urn:microsoft.com/office/officeart/2005/8/layout/hierarchy3"/>
    <dgm:cxn modelId="{FA1A7D3A-E93C-4F34-A2C9-A1FBE7B1BB6B}" srcId="{3B6EA34E-7643-4CEB-A590-C3E66B33296C}" destId="{326452D9-7CEE-4AA9-85A4-CC05D962B5BF}" srcOrd="0" destOrd="0" parTransId="{2FC2AD69-9CDA-40AF-AB25-7BA671E90899}" sibTransId="{78596DB8-030F-4763-9E10-BF5D81EF6DFC}"/>
    <dgm:cxn modelId="{4841DD60-6B11-40CD-BFB5-A0CE15F4AFC4}" type="presOf" srcId="{1F92BAD5-C172-4781-9057-732273F7C621}" destId="{C5D48156-62FA-4BDE-BDA2-20D1DBCB6245}" srcOrd="0" destOrd="0" presId="urn:microsoft.com/office/officeart/2005/8/layout/hierarchy3"/>
    <dgm:cxn modelId="{055F2465-0DB4-4D3E-8ACD-929B6F5C360E}" type="presOf" srcId="{2C480F7B-C3FC-49FC-A823-34D7B01F8D69}" destId="{91AAB247-83C0-4F09-9461-E9664D42487B}" srcOrd="0" destOrd="0" presId="urn:microsoft.com/office/officeart/2005/8/layout/hierarchy3"/>
    <dgm:cxn modelId="{AB688845-91BD-4B7E-B451-3E9FA1AE9836}" type="presOf" srcId="{5A3780DC-768C-49AD-A3E6-7FC0F2A0FE84}" destId="{E3C7ED14-F333-44DA-83D2-9ED778C6F452}" srcOrd="0" destOrd="0" presId="urn:microsoft.com/office/officeart/2005/8/layout/hierarchy3"/>
    <dgm:cxn modelId="{0E471A69-5698-476B-9A58-85E600592C32}" type="presOf" srcId="{A1183530-44A6-4538-B969-155A7A74628C}" destId="{B534AC73-C6A3-4346-A24A-1CED054452E3}" srcOrd="0" destOrd="0" presId="urn:microsoft.com/office/officeart/2005/8/layout/hierarchy3"/>
    <dgm:cxn modelId="{E7174C76-0ED3-44F7-A294-764112D1AED3}" srcId="{5A3780DC-768C-49AD-A3E6-7FC0F2A0FE84}" destId="{0721C312-1F7B-4485-AF28-0443247F27E1}" srcOrd="0" destOrd="0" parTransId="{1F92BAD5-C172-4781-9057-732273F7C621}" sibTransId="{EE2E5071-489F-41F6-A16D-2F528155A5D3}"/>
    <dgm:cxn modelId="{3D1B9678-9552-4210-9767-83DEF584A5E0}" type="presOf" srcId="{0721C312-1F7B-4485-AF28-0443247F27E1}" destId="{79866BBE-F05C-4399-A04E-9C3EB6E67FF0}" srcOrd="0" destOrd="0" presId="urn:microsoft.com/office/officeart/2005/8/layout/hierarchy3"/>
    <dgm:cxn modelId="{2E80357A-B4AC-4FE6-B018-739C438E8987}" type="presOf" srcId="{ABDA1ACB-7FF8-4495-8E4F-E5584F0133C8}" destId="{2A2CE4DE-7791-4154-80E5-E85BD13F83FE}" srcOrd="0" destOrd="0" presId="urn:microsoft.com/office/officeart/2005/8/layout/hierarchy3"/>
    <dgm:cxn modelId="{F2827E96-7D0B-40BA-A023-FD24EB0F7E41}" type="presOf" srcId="{326452D9-7CEE-4AA9-85A4-CC05D962B5BF}" destId="{EF1FFD58-DC77-4733-9E78-B28B1554A368}" srcOrd="1" destOrd="0" presId="urn:microsoft.com/office/officeart/2005/8/layout/hierarchy3"/>
    <dgm:cxn modelId="{7FC29EA8-2EEF-4508-AFE5-7B6DE0C46814}" srcId="{5A3780DC-768C-49AD-A3E6-7FC0F2A0FE84}" destId="{96F1E713-06D0-40B1-AD79-59EE146D43F7}" srcOrd="1" destOrd="0" parTransId="{FF91C486-9BB0-4FF7-A2A9-424F63D8DB68}" sibTransId="{2A57C723-2D7F-4718-943C-38A3B0A67394}"/>
    <dgm:cxn modelId="{581395B7-9256-4B49-B478-C3ADC960229F}" type="presOf" srcId="{3B6EA34E-7643-4CEB-A590-C3E66B33296C}" destId="{A0D85904-EAAF-4BF2-BB07-392F32B396EF}" srcOrd="0" destOrd="0" presId="urn:microsoft.com/office/officeart/2005/8/layout/hierarchy3"/>
    <dgm:cxn modelId="{384C1EB8-95D7-4739-984C-3B13E9DA5FEE}" type="presOf" srcId="{A3F49745-1292-4E4E-B11E-C7D7E0F7BC69}" destId="{1C543639-F99D-439B-98AD-538476336002}" srcOrd="0" destOrd="0" presId="urn:microsoft.com/office/officeart/2005/8/layout/hierarchy3"/>
    <dgm:cxn modelId="{AB782CBA-0A34-4565-8B95-4F3407CE58AC}" srcId="{326452D9-7CEE-4AA9-85A4-CC05D962B5BF}" destId="{2C480F7B-C3FC-49FC-A823-34D7B01F8D69}" srcOrd="0" destOrd="0" parTransId="{A1183530-44A6-4538-B969-155A7A74628C}" sibTransId="{615C08AC-3203-4267-B1AE-3381BF8BE6D2}"/>
    <dgm:cxn modelId="{EB19F4C3-1DC2-4613-8DDE-4B864136539E}" srcId="{3B6EA34E-7643-4CEB-A590-C3E66B33296C}" destId="{5A3780DC-768C-49AD-A3E6-7FC0F2A0FE84}" srcOrd="1" destOrd="0" parTransId="{EE1A0AAE-E41C-4AB9-A322-44A34302F553}" sibTransId="{BED2AA48-E25F-4012-B59A-1BE1CF1BF19F}"/>
    <dgm:cxn modelId="{137215CB-5966-4D89-B240-6C4435EF5A01}" type="presOf" srcId="{FF91C486-9BB0-4FF7-A2A9-424F63D8DB68}" destId="{2D123157-5085-4DB2-926C-603DBFA09507}" srcOrd="0" destOrd="0" presId="urn:microsoft.com/office/officeart/2005/8/layout/hierarchy3"/>
    <dgm:cxn modelId="{6E36BBD9-72E2-411F-8699-0BB948541F15}" srcId="{326452D9-7CEE-4AA9-85A4-CC05D962B5BF}" destId="{ABDA1ACB-7FF8-4495-8E4F-E5584F0133C8}" srcOrd="1" destOrd="0" parTransId="{4B5D538B-DA09-4746-99D5-5CB9181DE3C2}" sibTransId="{47EE0A3E-AB8B-4397-AFEC-6A4AD9820DB3}"/>
    <dgm:cxn modelId="{DDB6D2E4-57FF-490D-9019-680443D80030}" srcId="{326452D9-7CEE-4AA9-85A4-CC05D962B5BF}" destId="{A3F49745-1292-4E4E-B11E-C7D7E0F7BC69}" srcOrd="2" destOrd="0" parTransId="{8CB03636-E6A2-46CC-A91C-6AB6C863404B}" sibTransId="{DD72B863-D98B-4660-8700-D91FD5768B30}"/>
    <dgm:cxn modelId="{3CF267E5-DBB7-4B94-B5F8-C9BDD494E668}" type="presOf" srcId="{326452D9-7CEE-4AA9-85A4-CC05D962B5BF}" destId="{59FD007E-25B2-4118-88A8-A890C19F4FE6}" srcOrd="0" destOrd="0" presId="urn:microsoft.com/office/officeart/2005/8/layout/hierarchy3"/>
    <dgm:cxn modelId="{41F699CF-74E0-4ED8-9493-03EEBAB39E16}" type="presParOf" srcId="{A0D85904-EAAF-4BF2-BB07-392F32B396EF}" destId="{C07C8EE5-A51C-4B79-8B49-C669EA70ED85}" srcOrd="0" destOrd="0" presId="urn:microsoft.com/office/officeart/2005/8/layout/hierarchy3"/>
    <dgm:cxn modelId="{69712FB1-5CEE-40FB-8263-96FDC4CDB447}" type="presParOf" srcId="{C07C8EE5-A51C-4B79-8B49-C669EA70ED85}" destId="{44C6F517-2815-4260-8DD2-0D3E54C303AA}" srcOrd="0" destOrd="0" presId="urn:microsoft.com/office/officeart/2005/8/layout/hierarchy3"/>
    <dgm:cxn modelId="{4349BE50-D33D-41A9-BCF4-B0D27203AE2D}" type="presParOf" srcId="{44C6F517-2815-4260-8DD2-0D3E54C303AA}" destId="{59FD007E-25B2-4118-88A8-A890C19F4FE6}" srcOrd="0" destOrd="0" presId="urn:microsoft.com/office/officeart/2005/8/layout/hierarchy3"/>
    <dgm:cxn modelId="{D5CA7394-9074-4EE7-948C-86072A14B79E}" type="presParOf" srcId="{44C6F517-2815-4260-8DD2-0D3E54C303AA}" destId="{EF1FFD58-DC77-4733-9E78-B28B1554A368}" srcOrd="1" destOrd="0" presId="urn:microsoft.com/office/officeart/2005/8/layout/hierarchy3"/>
    <dgm:cxn modelId="{006C6375-BB3D-42DF-AFC9-59BAE1127EFB}" type="presParOf" srcId="{C07C8EE5-A51C-4B79-8B49-C669EA70ED85}" destId="{46A3DDB5-8380-44D6-87D5-FF7B0DE73FE9}" srcOrd="1" destOrd="0" presId="urn:microsoft.com/office/officeart/2005/8/layout/hierarchy3"/>
    <dgm:cxn modelId="{5D932F29-CD57-4178-9461-4342610D8987}" type="presParOf" srcId="{46A3DDB5-8380-44D6-87D5-FF7B0DE73FE9}" destId="{B534AC73-C6A3-4346-A24A-1CED054452E3}" srcOrd="0" destOrd="0" presId="urn:microsoft.com/office/officeart/2005/8/layout/hierarchy3"/>
    <dgm:cxn modelId="{599933FE-84AC-413F-A9A0-F0F620DE6C3A}" type="presParOf" srcId="{46A3DDB5-8380-44D6-87D5-FF7B0DE73FE9}" destId="{91AAB247-83C0-4F09-9461-E9664D42487B}" srcOrd="1" destOrd="0" presId="urn:microsoft.com/office/officeart/2005/8/layout/hierarchy3"/>
    <dgm:cxn modelId="{6F7789EB-74D4-49BC-AB7A-AF7202DFF160}" type="presParOf" srcId="{46A3DDB5-8380-44D6-87D5-FF7B0DE73FE9}" destId="{068189AF-5C45-49C7-A1E9-D2D600C36BB5}" srcOrd="2" destOrd="0" presId="urn:microsoft.com/office/officeart/2005/8/layout/hierarchy3"/>
    <dgm:cxn modelId="{1B837252-BBEC-4A44-ADD1-6CC7A447FED8}" type="presParOf" srcId="{46A3DDB5-8380-44D6-87D5-FF7B0DE73FE9}" destId="{2A2CE4DE-7791-4154-80E5-E85BD13F83FE}" srcOrd="3" destOrd="0" presId="urn:microsoft.com/office/officeart/2005/8/layout/hierarchy3"/>
    <dgm:cxn modelId="{6C324811-91D9-4727-92C3-6F4A976CFB24}" type="presParOf" srcId="{46A3DDB5-8380-44D6-87D5-FF7B0DE73FE9}" destId="{EF2CDB34-C1FA-49FC-8E0B-DEC137AD075C}" srcOrd="4" destOrd="0" presId="urn:microsoft.com/office/officeart/2005/8/layout/hierarchy3"/>
    <dgm:cxn modelId="{B8E7C3FF-AE78-4667-8EC5-F414FEC52DBF}" type="presParOf" srcId="{46A3DDB5-8380-44D6-87D5-FF7B0DE73FE9}" destId="{1C543639-F99D-439B-98AD-538476336002}" srcOrd="5" destOrd="0" presId="urn:microsoft.com/office/officeart/2005/8/layout/hierarchy3"/>
    <dgm:cxn modelId="{4ABE86E6-762E-4E34-BE14-A87A6918FD54}" type="presParOf" srcId="{A0D85904-EAAF-4BF2-BB07-392F32B396EF}" destId="{D1DDC1CD-56E6-45EC-85AF-F6215DB5F4EB}" srcOrd="1" destOrd="0" presId="urn:microsoft.com/office/officeart/2005/8/layout/hierarchy3"/>
    <dgm:cxn modelId="{3CC28333-1710-4A19-B978-29D565E416FA}" type="presParOf" srcId="{D1DDC1CD-56E6-45EC-85AF-F6215DB5F4EB}" destId="{52BA879D-7E6C-4641-9914-1BFC4B5A8FF5}" srcOrd="0" destOrd="0" presId="urn:microsoft.com/office/officeart/2005/8/layout/hierarchy3"/>
    <dgm:cxn modelId="{4C2B0E3C-752E-4761-9D52-FAB6155305A6}" type="presParOf" srcId="{52BA879D-7E6C-4641-9914-1BFC4B5A8FF5}" destId="{E3C7ED14-F333-44DA-83D2-9ED778C6F452}" srcOrd="0" destOrd="0" presId="urn:microsoft.com/office/officeart/2005/8/layout/hierarchy3"/>
    <dgm:cxn modelId="{7F8F7832-7560-4DA9-BAB5-CAD6A29EE8EE}" type="presParOf" srcId="{52BA879D-7E6C-4641-9914-1BFC4B5A8FF5}" destId="{C55222F8-2D02-4891-AF13-D2898E6C86BF}" srcOrd="1" destOrd="0" presId="urn:microsoft.com/office/officeart/2005/8/layout/hierarchy3"/>
    <dgm:cxn modelId="{B04DB951-9047-4AD3-8C0C-BBA4F4288623}" type="presParOf" srcId="{D1DDC1CD-56E6-45EC-85AF-F6215DB5F4EB}" destId="{E1944639-5848-469F-8B9D-361CDB81E8A0}" srcOrd="1" destOrd="0" presId="urn:microsoft.com/office/officeart/2005/8/layout/hierarchy3"/>
    <dgm:cxn modelId="{FE87627D-089F-4F14-B46D-1BBE5F46D924}" type="presParOf" srcId="{E1944639-5848-469F-8B9D-361CDB81E8A0}" destId="{C5D48156-62FA-4BDE-BDA2-20D1DBCB6245}" srcOrd="0" destOrd="0" presId="urn:microsoft.com/office/officeart/2005/8/layout/hierarchy3"/>
    <dgm:cxn modelId="{97DBE8F6-766E-4806-9BD2-195F6AF738F4}" type="presParOf" srcId="{E1944639-5848-469F-8B9D-361CDB81E8A0}" destId="{79866BBE-F05C-4399-A04E-9C3EB6E67FF0}" srcOrd="1" destOrd="0" presId="urn:microsoft.com/office/officeart/2005/8/layout/hierarchy3"/>
    <dgm:cxn modelId="{8B90CC44-4FA1-4E7C-B4D7-E601999A4B1B}" type="presParOf" srcId="{E1944639-5848-469F-8B9D-361CDB81E8A0}" destId="{2D123157-5085-4DB2-926C-603DBFA09507}" srcOrd="2" destOrd="0" presId="urn:microsoft.com/office/officeart/2005/8/layout/hierarchy3"/>
    <dgm:cxn modelId="{7B973B60-82D5-4BFD-B46F-D3281BBFED98}" type="presParOf" srcId="{E1944639-5848-469F-8B9D-361CDB81E8A0}" destId="{CE51ECD8-BD77-4EDF-AE35-6DF78E43C513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CB6DCB4-5287-4B4E-9FAD-8B9879772811}" type="doc">
      <dgm:prSet loTypeId="urn:microsoft.com/office/officeart/2005/8/layout/vList4" loCatId="pictur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4EB01C61-AC7D-43C9-A85A-CB5E5B1F25BE}">
      <dgm:prSet phldrT="[텍스트]" custT="1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sz="2000" b="1" dirty="0">
              <a:solidFill>
                <a:schemeClr val="bg1"/>
              </a:solidFill>
            </a:rPr>
            <a:t>화력 강화</a:t>
          </a:r>
        </a:p>
      </dgm:t>
    </dgm:pt>
    <dgm:pt modelId="{551AD9EA-C7E9-49B8-BD32-23F9C784AABB}" type="parTrans" cxnId="{30EBDC85-E223-4727-83C4-2D6AB8072469}">
      <dgm:prSet/>
      <dgm:spPr/>
      <dgm:t>
        <a:bodyPr/>
        <a:lstStyle/>
        <a:p>
          <a:pPr latinLnBrk="1"/>
          <a:endParaRPr lang="ko-KR" altLang="en-US"/>
        </a:p>
      </dgm:t>
    </dgm:pt>
    <dgm:pt modelId="{F398A700-CA66-4F12-BDDC-45A3CB1AA370}" type="sibTrans" cxnId="{30EBDC85-E223-4727-83C4-2D6AB8072469}">
      <dgm:prSet/>
      <dgm:spPr/>
      <dgm:t>
        <a:bodyPr/>
        <a:lstStyle/>
        <a:p>
          <a:pPr latinLnBrk="1"/>
          <a:endParaRPr lang="ko-KR" altLang="en-US"/>
        </a:p>
      </dgm:t>
    </dgm:pt>
    <dgm:pt modelId="{34BDC851-1EE9-4C3E-A70F-E58F6C6AA745}">
      <dgm:prSet phldrT="[텍스트]" custT="1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sz="1600" b="1" dirty="0">
              <a:solidFill>
                <a:schemeClr val="bg1"/>
              </a:solidFill>
            </a:rPr>
            <a:t>폭탄 세기 스테이터스 </a:t>
          </a:r>
          <a:r>
            <a:rPr lang="en-US" altLang="ko-KR" sz="1600" b="1" dirty="0">
              <a:solidFill>
                <a:schemeClr val="bg1"/>
              </a:solidFill>
            </a:rPr>
            <a:t>+1</a:t>
          </a:r>
          <a:endParaRPr lang="ko-KR" altLang="en-US" sz="1600" b="1" dirty="0">
            <a:solidFill>
              <a:schemeClr val="bg1"/>
            </a:solidFill>
          </a:endParaRPr>
        </a:p>
      </dgm:t>
    </dgm:pt>
    <dgm:pt modelId="{348543CF-FCC2-4207-AD12-ADB0BAA27FDF}" type="parTrans" cxnId="{AE6CB6D2-13B8-4E68-B54E-F81B9C6FF70B}">
      <dgm:prSet/>
      <dgm:spPr/>
      <dgm:t>
        <a:bodyPr/>
        <a:lstStyle/>
        <a:p>
          <a:pPr latinLnBrk="1"/>
          <a:endParaRPr lang="ko-KR" altLang="en-US"/>
        </a:p>
      </dgm:t>
    </dgm:pt>
    <dgm:pt modelId="{ED62E0A0-EC85-460D-8E1F-F183E6BB4036}" type="sibTrans" cxnId="{AE6CB6D2-13B8-4E68-B54E-F81B9C6FF70B}">
      <dgm:prSet/>
      <dgm:spPr/>
      <dgm:t>
        <a:bodyPr/>
        <a:lstStyle/>
        <a:p>
          <a:pPr latinLnBrk="1"/>
          <a:endParaRPr lang="ko-KR" altLang="en-US"/>
        </a:p>
      </dgm:t>
    </dgm:pt>
    <dgm:pt modelId="{4B0F4102-67FC-418E-8B6D-11C72E3A21A9}">
      <dgm:prSet phldrT="[텍스트]" custT="1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sz="2000" b="1" dirty="0">
              <a:solidFill>
                <a:schemeClr val="bg1"/>
              </a:solidFill>
            </a:rPr>
            <a:t>폭탄 개수 증가</a:t>
          </a:r>
        </a:p>
      </dgm:t>
    </dgm:pt>
    <dgm:pt modelId="{06FE161D-CC13-4A3D-BEBD-F0F06875C931}" type="parTrans" cxnId="{71A976B3-45F4-4744-8A33-78251B82AD17}">
      <dgm:prSet/>
      <dgm:spPr/>
      <dgm:t>
        <a:bodyPr/>
        <a:lstStyle/>
        <a:p>
          <a:pPr latinLnBrk="1"/>
          <a:endParaRPr lang="ko-KR" altLang="en-US"/>
        </a:p>
      </dgm:t>
    </dgm:pt>
    <dgm:pt modelId="{7BE23524-85F4-440F-99D5-F78CD11C7B2E}" type="sibTrans" cxnId="{71A976B3-45F4-4744-8A33-78251B82AD17}">
      <dgm:prSet/>
      <dgm:spPr/>
      <dgm:t>
        <a:bodyPr/>
        <a:lstStyle/>
        <a:p>
          <a:pPr latinLnBrk="1"/>
          <a:endParaRPr lang="ko-KR" altLang="en-US"/>
        </a:p>
      </dgm:t>
    </dgm:pt>
    <dgm:pt modelId="{C6446884-982E-41C0-8E54-6AB54BF27DEF}">
      <dgm:prSet phldrT="[텍스트]" custT="1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sz="1600" b="1" dirty="0">
              <a:solidFill>
                <a:schemeClr val="bg1"/>
              </a:solidFill>
            </a:rPr>
            <a:t>폭탄 개수 스테이터스 </a:t>
          </a:r>
          <a:r>
            <a:rPr lang="en-US" altLang="ko-KR" sz="1600" b="1" dirty="0">
              <a:solidFill>
                <a:schemeClr val="bg1"/>
              </a:solidFill>
            </a:rPr>
            <a:t>+1</a:t>
          </a:r>
          <a:endParaRPr lang="ko-KR" altLang="en-US" sz="1600" b="1" dirty="0">
            <a:solidFill>
              <a:schemeClr val="bg1"/>
            </a:solidFill>
          </a:endParaRPr>
        </a:p>
      </dgm:t>
    </dgm:pt>
    <dgm:pt modelId="{C3EAA673-E1AF-48E6-A721-DF46DDF64FE9}" type="parTrans" cxnId="{E2C692AA-CBAD-4C46-9798-C6C98046A90C}">
      <dgm:prSet/>
      <dgm:spPr/>
      <dgm:t>
        <a:bodyPr/>
        <a:lstStyle/>
        <a:p>
          <a:pPr latinLnBrk="1"/>
          <a:endParaRPr lang="ko-KR" altLang="en-US"/>
        </a:p>
      </dgm:t>
    </dgm:pt>
    <dgm:pt modelId="{127CFDCE-0854-4D6A-ADD5-A6A3CA37F90E}" type="sibTrans" cxnId="{E2C692AA-CBAD-4C46-9798-C6C98046A90C}">
      <dgm:prSet/>
      <dgm:spPr/>
      <dgm:t>
        <a:bodyPr/>
        <a:lstStyle/>
        <a:p>
          <a:pPr latinLnBrk="1"/>
          <a:endParaRPr lang="ko-KR" altLang="en-US"/>
        </a:p>
      </dgm:t>
    </dgm:pt>
    <dgm:pt modelId="{C9DCD2B9-20D6-45AB-A1CC-BAB458383C11}">
      <dgm:prSet phldrT="[텍스트]" custT="1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sz="2000" b="1" dirty="0">
              <a:solidFill>
                <a:schemeClr val="bg1"/>
              </a:solidFill>
            </a:rPr>
            <a:t>스피드 증가</a:t>
          </a:r>
        </a:p>
      </dgm:t>
    </dgm:pt>
    <dgm:pt modelId="{63689043-77AF-4957-A9F4-D77CFBBFEE40}" type="parTrans" cxnId="{339B3796-B477-4DFA-9114-942A43C917A9}">
      <dgm:prSet/>
      <dgm:spPr/>
      <dgm:t>
        <a:bodyPr/>
        <a:lstStyle/>
        <a:p>
          <a:pPr latinLnBrk="1"/>
          <a:endParaRPr lang="ko-KR" altLang="en-US"/>
        </a:p>
      </dgm:t>
    </dgm:pt>
    <dgm:pt modelId="{AE88C361-F556-4A80-946E-74A9A37D46D2}" type="sibTrans" cxnId="{339B3796-B477-4DFA-9114-942A43C917A9}">
      <dgm:prSet/>
      <dgm:spPr/>
      <dgm:t>
        <a:bodyPr/>
        <a:lstStyle/>
        <a:p>
          <a:pPr latinLnBrk="1"/>
          <a:endParaRPr lang="ko-KR" altLang="en-US"/>
        </a:p>
      </dgm:t>
    </dgm:pt>
    <dgm:pt modelId="{7429C61E-58B5-4F2E-9852-92EB755D0829}">
      <dgm:prSet phldrT="[텍스트]" custT="1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sz="1600" b="1" dirty="0">
              <a:solidFill>
                <a:schemeClr val="bg1"/>
              </a:solidFill>
            </a:rPr>
            <a:t>움직임 속도 스테이터스 </a:t>
          </a:r>
          <a:r>
            <a:rPr lang="en-US" altLang="ko-KR" sz="1600" b="1" dirty="0">
              <a:solidFill>
                <a:schemeClr val="bg1"/>
              </a:solidFill>
            </a:rPr>
            <a:t>+1</a:t>
          </a:r>
          <a:endParaRPr lang="ko-KR" altLang="en-US" sz="1600" b="1" dirty="0">
            <a:solidFill>
              <a:schemeClr val="bg1"/>
            </a:solidFill>
          </a:endParaRPr>
        </a:p>
      </dgm:t>
    </dgm:pt>
    <dgm:pt modelId="{95EF6C48-FFB1-4C54-BEE6-A55F3877C0C6}" type="parTrans" cxnId="{A9BD4883-4E20-4076-8410-F2CE1030DDC8}">
      <dgm:prSet/>
      <dgm:spPr/>
      <dgm:t>
        <a:bodyPr/>
        <a:lstStyle/>
        <a:p>
          <a:pPr latinLnBrk="1"/>
          <a:endParaRPr lang="ko-KR" altLang="en-US"/>
        </a:p>
      </dgm:t>
    </dgm:pt>
    <dgm:pt modelId="{BAA28D74-B386-4BF1-9445-ED3F2093BD60}" type="sibTrans" cxnId="{A9BD4883-4E20-4076-8410-F2CE1030DDC8}">
      <dgm:prSet/>
      <dgm:spPr/>
      <dgm:t>
        <a:bodyPr/>
        <a:lstStyle/>
        <a:p>
          <a:pPr latinLnBrk="1"/>
          <a:endParaRPr lang="ko-KR" altLang="en-US"/>
        </a:p>
      </dgm:t>
    </dgm:pt>
    <dgm:pt modelId="{D67DF4C8-0859-4266-A6F0-B03CBB3668C2}" type="pres">
      <dgm:prSet presAssocID="{4CB6DCB4-5287-4B4E-9FAD-8B9879772811}" presName="linear" presStyleCnt="0">
        <dgm:presLayoutVars>
          <dgm:dir/>
          <dgm:resizeHandles val="exact"/>
        </dgm:presLayoutVars>
      </dgm:prSet>
      <dgm:spPr/>
    </dgm:pt>
    <dgm:pt modelId="{81C331C0-B872-4F1F-BF54-FBA9E2CB2147}" type="pres">
      <dgm:prSet presAssocID="{4EB01C61-AC7D-43C9-A85A-CB5E5B1F25BE}" presName="comp" presStyleCnt="0"/>
      <dgm:spPr/>
    </dgm:pt>
    <dgm:pt modelId="{7953DC5C-1054-4BE7-B569-E13A58E74587}" type="pres">
      <dgm:prSet presAssocID="{4EB01C61-AC7D-43C9-A85A-CB5E5B1F25BE}" presName="box" presStyleLbl="node1" presStyleIdx="0" presStyleCnt="3"/>
      <dgm:spPr/>
    </dgm:pt>
    <dgm:pt modelId="{AAE50142-A641-48C4-86FD-EC5581944397}" type="pres">
      <dgm:prSet presAssocID="{4EB01C61-AC7D-43C9-A85A-CB5E5B1F25BE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89BF6414-CF56-4CC4-A97E-FFAA9CA537A0}" type="pres">
      <dgm:prSet presAssocID="{4EB01C61-AC7D-43C9-A85A-CB5E5B1F25BE}" presName="text" presStyleLbl="node1" presStyleIdx="0" presStyleCnt="3">
        <dgm:presLayoutVars>
          <dgm:bulletEnabled val="1"/>
        </dgm:presLayoutVars>
      </dgm:prSet>
      <dgm:spPr/>
    </dgm:pt>
    <dgm:pt modelId="{315AF031-9554-4F96-9168-913CAF58A579}" type="pres">
      <dgm:prSet presAssocID="{F398A700-CA66-4F12-BDDC-45A3CB1AA370}" presName="spacer" presStyleCnt="0"/>
      <dgm:spPr/>
    </dgm:pt>
    <dgm:pt modelId="{DE64FE93-A14B-4C03-B138-AB85FED4AF66}" type="pres">
      <dgm:prSet presAssocID="{4B0F4102-67FC-418E-8B6D-11C72E3A21A9}" presName="comp" presStyleCnt="0"/>
      <dgm:spPr/>
    </dgm:pt>
    <dgm:pt modelId="{753B8E5F-338E-4A25-8C59-BAE1801C8C01}" type="pres">
      <dgm:prSet presAssocID="{4B0F4102-67FC-418E-8B6D-11C72E3A21A9}" presName="box" presStyleLbl="node1" presStyleIdx="1" presStyleCnt="3"/>
      <dgm:spPr/>
    </dgm:pt>
    <dgm:pt modelId="{E2C5035F-3EFC-411F-A948-B7EF35E8339D}" type="pres">
      <dgm:prSet presAssocID="{4B0F4102-67FC-418E-8B6D-11C72E3A21A9}" presName="img" presStyleLbl="fgImgPlace1" presStyleIdx="1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54729A8C-0254-4684-91B6-827B16C2A4DC}" type="pres">
      <dgm:prSet presAssocID="{4B0F4102-67FC-418E-8B6D-11C72E3A21A9}" presName="text" presStyleLbl="node1" presStyleIdx="1" presStyleCnt="3">
        <dgm:presLayoutVars>
          <dgm:bulletEnabled val="1"/>
        </dgm:presLayoutVars>
      </dgm:prSet>
      <dgm:spPr/>
    </dgm:pt>
    <dgm:pt modelId="{EEBF6802-33BD-42FF-A870-C5AD2E2078E4}" type="pres">
      <dgm:prSet presAssocID="{7BE23524-85F4-440F-99D5-F78CD11C7B2E}" presName="spacer" presStyleCnt="0"/>
      <dgm:spPr/>
    </dgm:pt>
    <dgm:pt modelId="{0B5D5DAE-A150-4497-A342-DCAC38542A11}" type="pres">
      <dgm:prSet presAssocID="{C9DCD2B9-20D6-45AB-A1CC-BAB458383C11}" presName="comp" presStyleCnt="0"/>
      <dgm:spPr/>
    </dgm:pt>
    <dgm:pt modelId="{5A73FED4-CDA1-4F21-B190-D0BF269E9C17}" type="pres">
      <dgm:prSet presAssocID="{C9DCD2B9-20D6-45AB-A1CC-BAB458383C11}" presName="box" presStyleLbl="node1" presStyleIdx="2" presStyleCnt="3"/>
      <dgm:spPr/>
    </dgm:pt>
    <dgm:pt modelId="{3408DBBA-8658-4F1B-A22D-3834602AE26E}" type="pres">
      <dgm:prSet presAssocID="{C9DCD2B9-20D6-45AB-A1CC-BAB458383C11}" presName="img" presStyleLbl="fgImgPlac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B055DE59-9B4E-4611-82CD-16FB7AD8FCF6}" type="pres">
      <dgm:prSet presAssocID="{C9DCD2B9-20D6-45AB-A1CC-BAB458383C11}" presName="text" presStyleLbl="node1" presStyleIdx="2" presStyleCnt="3">
        <dgm:presLayoutVars>
          <dgm:bulletEnabled val="1"/>
        </dgm:presLayoutVars>
      </dgm:prSet>
      <dgm:spPr/>
    </dgm:pt>
  </dgm:ptLst>
  <dgm:cxnLst>
    <dgm:cxn modelId="{6D32C510-E100-4841-BF63-8C7DC017AFFE}" type="presOf" srcId="{7429C61E-58B5-4F2E-9852-92EB755D0829}" destId="{B055DE59-9B4E-4611-82CD-16FB7AD8FCF6}" srcOrd="1" destOrd="1" presId="urn:microsoft.com/office/officeart/2005/8/layout/vList4"/>
    <dgm:cxn modelId="{08043537-B98E-4290-9847-DC8ADD5304A5}" type="presOf" srcId="{C9DCD2B9-20D6-45AB-A1CC-BAB458383C11}" destId="{5A73FED4-CDA1-4F21-B190-D0BF269E9C17}" srcOrd="0" destOrd="0" presId="urn:microsoft.com/office/officeart/2005/8/layout/vList4"/>
    <dgm:cxn modelId="{6CDC9E61-9226-482F-9703-FFEB29B02540}" type="presOf" srcId="{34BDC851-1EE9-4C3E-A70F-E58F6C6AA745}" destId="{89BF6414-CF56-4CC4-A97E-FFAA9CA537A0}" srcOrd="1" destOrd="1" presId="urn:microsoft.com/office/officeart/2005/8/layout/vList4"/>
    <dgm:cxn modelId="{D847676C-51A7-4455-A375-0FC54139E189}" type="presOf" srcId="{4CB6DCB4-5287-4B4E-9FAD-8B9879772811}" destId="{D67DF4C8-0859-4266-A6F0-B03CBB3668C2}" srcOrd="0" destOrd="0" presId="urn:microsoft.com/office/officeart/2005/8/layout/vList4"/>
    <dgm:cxn modelId="{75D19A6C-2C17-467C-8513-C0D84287D74E}" type="presOf" srcId="{4B0F4102-67FC-418E-8B6D-11C72E3A21A9}" destId="{54729A8C-0254-4684-91B6-827B16C2A4DC}" srcOrd="1" destOrd="0" presId="urn:microsoft.com/office/officeart/2005/8/layout/vList4"/>
    <dgm:cxn modelId="{A9BD4883-4E20-4076-8410-F2CE1030DDC8}" srcId="{C9DCD2B9-20D6-45AB-A1CC-BAB458383C11}" destId="{7429C61E-58B5-4F2E-9852-92EB755D0829}" srcOrd="0" destOrd="0" parTransId="{95EF6C48-FFB1-4C54-BEE6-A55F3877C0C6}" sibTransId="{BAA28D74-B386-4BF1-9445-ED3F2093BD60}"/>
    <dgm:cxn modelId="{30EBDC85-E223-4727-83C4-2D6AB8072469}" srcId="{4CB6DCB4-5287-4B4E-9FAD-8B9879772811}" destId="{4EB01C61-AC7D-43C9-A85A-CB5E5B1F25BE}" srcOrd="0" destOrd="0" parTransId="{551AD9EA-C7E9-49B8-BD32-23F9C784AABB}" sibTransId="{F398A700-CA66-4F12-BDDC-45A3CB1AA370}"/>
    <dgm:cxn modelId="{C536E493-84B9-4E80-A280-DE23E93EE235}" type="presOf" srcId="{C9DCD2B9-20D6-45AB-A1CC-BAB458383C11}" destId="{B055DE59-9B4E-4611-82CD-16FB7AD8FCF6}" srcOrd="1" destOrd="0" presId="urn:microsoft.com/office/officeart/2005/8/layout/vList4"/>
    <dgm:cxn modelId="{339B3796-B477-4DFA-9114-942A43C917A9}" srcId="{4CB6DCB4-5287-4B4E-9FAD-8B9879772811}" destId="{C9DCD2B9-20D6-45AB-A1CC-BAB458383C11}" srcOrd="2" destOrd="0" parTransId="{63689043-77AF-4957-A9F4-D77CFBBFEE40}" sibTransId="{AE88C361-F556-4A80-946E-74A9A37D46D2}"/>
    <dgm:cxn modelId="{600FB99B-F237-4B2A-B1BB-B2CC8F425163}" type="presOf" srcId="{C6446884-982E-41C0-8E54-6AB54BF27DEF}" destId="{54729A8C-0254-4684-91B6-827B16C2A4DC}" srcOrd="1" destOrd="1" presId="urn:microsoft.com/office/officeart/2005/8/layout/vList4"/>
    <dgm:cxn modelId="{E2C692AA-CBAD-4C46-9798-C6C98046A90C}" srcId="{4B0F4102-67FC-418E-8B6D-11C72E3A21A9}" destId="{C6446884-982E-41C0-8E54-6AB54BF27DEF}" srcOrd="0" destOrd="0" parTransId="{C3EAA673-E1AF-48E6-A721-DF46DDF64FE9}" sibTransId="{127CFDCE-0854-4D6A-ADD5-A6A3CA37F90E}"/>
    <dgm:cxn modelId="{71A976B3-45F4-4744-8A33-78251B82AD17}" srcId="{4CB6DCB4-5287-4B4E-9FAD-8B9879772811}" destId="{4B0F4102-67FC-418E-8B6D-11C72E3A21A9}" srcOrd="1" destOrd="0" parTransId="{06FE161D-CC13-4A3D-BEBD-F0F06875C931}" sibTransId="{7BE23524-85F4-440F-99D5-F78CD11C7B2E}"/>
    <dgm:cxn modelId="{87FF18BB-8082-48D2-B005-0523FEC7C7AB}" type="presOf" srcId="{34BDC851-1EE9-4C3E-A70F-E58F6C6AA745}" destId="{7953DC5C-1054-4BE7-B569-E13A58E74587}" srcOrd="0" destOrd="1" presId="urn:microsoft.com/office/officeart/2005/8/layout/vList4"/>
    <dgm:cxn modelId="{03A938C0-E7D4-4D35-9AF0-1B9846BB3A20}" type="presOf" srcId="{7429C61E-58B5-4F2E-9852-92EB755D0829}" destId="{5A73FED4-CDA1-4F21-B190-D0BF269E9C17}" srcOrd="0" destOrd="1" presId="urn:microsoft.com/office/officeart/2005/8/layout/vList4"/>
    <dgm:cxn modelId="{03FC38C8-9604-4E36-877A-DB96B431C3D1}" type="presOf" srcId="{4EB01C61-AC7D-43C9-A85A-CB5E5B1F25BE}" destId="{89BF6414-CF56-4CC4-A97E-FFAA9CA537A0}" srcOrd="1" destOrd="0" presId="urn:microsoft.com/office/officeart/2005/8/layout/vList4"/>
    <dgm:cxn modelId="{AE6CB6D2-13B8-4E68-B54E-F81B9C6FF70B}" srcId="{4EB01C61-AC7D-43C9-A85A-CB5E5B1F25BE}" destId="{34BDC851-1EE9-4C3E-A70F-E58F6C6AA745}" srcOrd="0" destOrd="0" parTransId="{348543CF-FCC2-4207-AD12-ADB0BAA27FDF}" sibTransId="{ED62E0A0-EC85-460D-8E1F-F183E6BB4036}"/>
    <dgm:cxn modelId="{8BE11BE8-36BB-498C-AB2A-D69EE435C247}" type="presOf" srcId="{4EB01C61-AC7D-43C9-A85A-CB5E5B1F25BE}" destId="{7953DC5C-1054-4BE7-B569-E13A58E74587}" srcOrd="0" destOrd="0" presId="urn:microsoft.com/office/officeart/2005/8/layout/vList4"/>
    <dgm:cxn modelId="{453B7CF8-CD67-437D-9791-A28386CE9AA5}" type="presOf" srcId="{4B0F4102-67FC-418E-8B6D-11C72E3A21A9}" destId="{753B8E5F-338E-4A25-8C59-BAE1801C8C01}" srcOrd="0" destOrd="0" presId="urn:microsoft.com/office/officeart/2005/8/layout/vList4"/>
    <dgm:cxn modelId="{642288FC-3D52-45E2-B5DC-2CF20FF01C51}" type="presOf" srcId="{C6446884-982E-41C0-8E54-6AB54BF27DEF}" destId="{753B8E5F-338E-4A25-8C59-BAE1801C8C01}" srcOrd="0" destOrd="1" presId="urn:microsoft.com/office/officeart/2005/8/layout/vList4"/>
    <dgm:cxn modelId="{FF201676-EAC3-4495-B65A-BCCCB40A2E80}" type="presParOf" srcId="{D67DF4C8-0859-4266-A6F0-B03CBB3668C2}" destId="{81C331C0-B872-4F1F-BF54-FBA9E2CB2147}" srcOrd="0" destOrd="0" presId="urn:microsoft.com/office/officeart/2005/8/layout/vList4"/>
    <dgm:cxn modelId="{8CB9E1D2-D618-483C-AFEB-6A4E03780A67}" type="presParOf" srcId="{81C331C0-B872-4F1F-BF54-FBA9E2CB2147}" destId="{7953DC5C-1054-4BE7-B569-E13A58E74587}" srcOrd="0" destOrd="0" presId="urn:microsoft.com/office/officeart/2005/8/layout/vList4"/>
    <dgm:cxn modelId="{9121BABE-07B3-489E-BFF0-51BE95BD9F74}" type="presParOf" srcId="{81C331C0-B872-4F1F-BF54-FBA9E2CB2147}" destId="{AAE50142-A641-48C4-86FD-EC5581944397}" srcOrd="1" destOrd="0" presId="urn:microsoft.com/office/officeart/2005/8/layout/vList4"/>
    <dgm:cxn modelId="{B4850B67-8748-41C9-8463-C42991E43AB9}" type="presParOf" srcId="{81C331C0-B872-4F1F-BF54-FBA9E2CB2147}" destId="{89BF6414-CF56-4CC4-A97E-FFAA9CA537A0}" srcOrd="2" destOrd="0" presId="urn:microsoft.com/office/officeart/2005/8/layout/vList4"/>
    <dgm:cxn modelId="{9EB4DF8F-FC55-4F48-A11A-86AB39511767}" type="presParOf" srcId="{D67DF4C8-0859-4266-A6F0-B03CBB3668C2}" destId="{315AF031-9554-4F96-9168-913CAF58A579}" srcOrd="1" destOrd="0" presId="urn:microsoft.com/office/officeart/2005/8/layout/vList4"/>
    <dgm:cxn modelId="{543858AF-7064-4D32-9549-B4AE5384DFB4}" type="presParOf" srcId="{D67DF4C8-0859-4266-A6F0-B03CBB3668C2}" destId="{DE64FE93-A14B-4C03-B138-AB85FED4AF66}" srcOrd="2" destOrd="0" presId="urn:microsoft.com/office/officeart/2005/8/layout/vList4"/>
    <dgm:cxn modelId="{6DE7CECC-5DD7-47B2-9657-A8DFB4D0CCF9}" type="presParOf" srcId="{DE64FE93-A14B-4C03-B138-AB85FED4AF66}" destId="{753B8E5F-338E-4A25-8C59-BAE1801C8C01}" srcOrd="0" destOrd="0" presId="urn:microsoft.com/office/officeart/2005/8/layout/vList4"/>
    <dgm:cxn modelId="{892CE982-CB27-4A24-AFEE-C0753A38F9AA}" type="presParOf" srcId="{DE64FE93-A14B-4C03-B138-AB85FED4AF66}" destId="{E2C5035F-3EFC-411F-A948-B7EF35E8339D}" srcOrd="1" destOrd="0" presId="urn:microsoft.com/office/officeart/2005/8/layout/vList4"/>
    <dgm:cxn modelId="{39FEE7ED-B07C-48FA-8C58-3DB91B364BD5}" type="presParOf" srcId="{DE64FE93-A14B-4C03-B138-AB85FED4AF66}" destId="{54729A8C-0254-4684-91B6-827B16C2A4DC}" srcOrd="2" destOrd="0" presId="urn:microsoft.com/office/officeart/2005/8/layout/vList4"/>
    <dgm:cxn modelId="{7BC14BA9-6326-43DC-A82C-42EF6AA76685}" type="presParOf" srcId="{D67DF4C8-0859-4266-A6F0-B03CBB3668C2}" destId="{EEBF6802-33BD-42FF-A870-C5AD2E2078E4}" srcOrd="3" destOrd="0" presId="urn:microsoft.com/office/officeart/2005/8/layout/vList4"/>
    <dgm:cxn modelId="{86A0C211-5D75-48F4-89DE-62D4317C60A0}" type="presParOf" srcId="{D67DF4C8-0859-4266-A6F0-B03CBB3668C2}" destId="{0B5D5DAE-A150-4497-A342-DCAC38542A11}" srcOrd="4" destOrd="0" presId="urn:microsoft.com/office/officeart/2005/8/layout/vList4"/>
    <dgm:cxn modelId="{77AFF39F-4614-420F-B24D-B7A6DB1EE5C3}" type="presParOf" srcId="{0B5D5DAE-A150-4497-A342-DCAC38542A11}" destId="{5A73FED4-CDA1-4F21-B190-D0BF269E9C17}" srcOrd="0" destOrd="0" presId="urn:microsoft.com/office/officeart/2005/8/layout/vList4"/>
    <dgm:cxn modelId="{AF92A38A-89CD-46C1-8F74-13CF9FD71F79}" type="presParOf" srcId="{0B5D5DAE-A150-4497-A342-DCAC38542A11}" destId="{3408DBBA-8658-4F1B-A22D-3834602AE26E}" srcOrd="1" destOrd="0" presId="urn:microsoft.com/office/officeart/2005/8/layout/vList4"/>
    <dgm:cxn modelId="{2AE76E42-AE37-4792-9291-CA2F6F0C345D}" type="presParOf" srcId="{0B5D5DAE-A150-4497-A342-DCAC38542A11}" destId="{B055DE59-9B4E-4611-82CD-16FB7AD8FCF6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CB6DCB4-5287-4B4E-9FAD-8B9879772811}" type="doc">
      <dgm:prSet loTypeId="urn:microsoft.com/office/officeart/2005/8/layout/vList4" loCatId="pictur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4EB01C61-AC7D-43C9-A85A-CB5E5B1F25BE}">
      <dgm:prSet phldrT="[텍스트]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발차기</a:t>
          </a:r>
        </a:p>
      </dgm:t>
    </dgm:pt>
    <dgm:pt modelId="{551AD9EA-C7E9-49B8-BD32-23F9C784AABB}" type="parTrans" cxnId="{30EBDC85-E223-4727-83C4-2D6AB8072469}">
      <dgm:prSet/>
      <dgm:spPr/>
      <dgm:t>
        <a:bodyPr/>
        <a:lstStyle/>
        <a:p>
          <a:pPr latinLnBrk="1"/>
          <a:endParaRPr lang="ko-KR" altLang="en-US"/>
        </a:p>
      </dgm:t>
    </dgm:pt>
    <dgm:pt modelId="{F398A700-CA66-4F12-BDDC-45A3CB1AA370}" type="sibTrans" cxnId="{30EBDC85-E223-4727-83C4-2D6AB8072469}">
      <dgm:prSet/>
      <dgm:spPr/>
      <dgm:t>
        <a:bodyPr/>
        <a:lstStyle/>
        <a:p>
          <a:pPr latinLnBrk="1"/>
          <a:endParaRPr lang="ko-KR" altLang="en-US"/>
        </a:p>
      </dgm:t>
    </dgm:pt>
    <dgm:pt modelId="{34BDC851-1EE9-4C3E-A70F-E58F6C6AA745}">
      <dgm:prSet phldrT="[텍스트]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폭탄 발차기 가능</a:t>
          </a:r>
        </a:p>
      </dgm:t>
    </dgm:pt>
    <dgm:pt modelId="{348543CF-FCC2-4207-AD12-ADB0BAA27FDF}" type="parTrans" cxnId="{AE6CB6D2-13B8-4E68-B54E-F81B9C6FF70B}">
      <dgm:prSet/>
      <dgm:spPr/>
      <dgm:t>
        <a:bodyPr/>
        <a:lstStyle/>
        <a:p>
          <a:pPr latinLnBrk="1"/>
          <a:endParaRPr lang="ko-KR" altLang="en-US"/>
        </a:p>
      </dgm:t>
    </dgm:pt>
    <dgm:pt modelId="{ED62E0A0-EC85-460D-8E1F-F183E6BB4036}" type="sibTrans" cxnId="{AE6CB6D2-13B8-4E68-B54E-F81B9C6FF70B}">
      <dgm:prSet/>
      <dgm:spPr/>
      <dgm:t>
        <a:bodyPr/>
        <a:lstStyle/>
        <a:p>
          <a:pPr latinLnBrk="1"/>
          <a:endParaRPr lang="ko-KR" altLang="en-US"/>
        </a:p>
      </dgm:t>
    </dgm:pt>
    <dgm:pt modelId="{F44726B1-EC14-4B64-B7C7-78BD7F2D4C41}">
      <dgm:prSet phldrT="[텍스트]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패시브 스킬이기 때문에 별다른 표현 </a:t>
          </a:r>
          <a:r>
            <a:rPr lang="en-US" altLang="ko-KR" b="1" dirty="0">
              <a:solidFill>
                <a:schemeClr val="bg1"/>
              </a:solidFill>
            </a:rPr>
            <a:t>X</a:t>
          </a:r>
          <a:endParaRPr lang="ko-KR" altLang="en-US" b="1" dirty="0">
            <a:solidFill>
              <a:schemeClr val="bg1"/>
            </a:solidFill>
          </a:endParaRPr>
        </a:p>
      </dgm:t>
    </dgm:pt>
    <dgm:pt modelId="{8C63479B-C0EA-49CF-ADCB-DACA20970CED}" type="parTrans" cxnId="{1317348A-9BCB-49D2-AA8B-A4DA3B3B6540}">
      <dgm:prSet/>
      <dgm:spPr/>
      <dgm:t>
        <a:bodyPr/>
        <a:lstStyle/>
        <a:p>
          <a:pPr latinLnBrk="1"/>
          <a:endParaRPr lang="ko-KR" altLang="en-US"/>
        </a:p>
      </dgm:t>
    </dgm:pt>
    <dgm:pt modelId="{FCD0C529-6478-4EFF-ACA7-861E4A09E42A}" type="sibTrans" cxnId="{1317348A-9BCB-49D2-AA8B-A4DA3B3B6540}">
      <dgm:prSet/>
      <dgm:spPr/>
      <dgm:t>
        <a:bodyPr/>
        <a:lstStyle/>
        <a:p>
          <a:pPr latinLnBrk="1"/>
          <a:endParaRPr lang="ko-KR" altLang="en-US"/>
        </a:p>
      </dgm:t>
    </dgm:pt>
    <dgm:pt modelId="{4B0F4102-67FC-418E-8B6D-11C72E3A21A9}">
      <dgm:prSet phldrT="[텍스트]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던지기</a:t>
          </a:r>
        </a:p>
      </dgm:t>
    </dgm:pt>
    <dgm:pt modelId="{06FE161D-CC13-4A3D-BEBD-F0F06875C931}" type="parTrans" cxnId="{71A976B3-45F4-4744-8A33-78251B82AD17}">
      <dgm:prSet/>
      <dgm:spPr/>
      <dgm:t>
        <a:bodyPr/>
        <a:lstStyle/>
        <a:p>
          <a:pPr latinLnBrk="1"/>
          <a:endParaRPr lang="ko-KR" altLang="en-US"/>
        </a:p>
      </dgm:t>
    </dgm:pt>
    <dgm:pt modelId="{7BE23524-85F4-440F-99D5-F78CD11C7B2E}" type="sibTrans" cxnId="{71A976B3-45F4-4744-8A33-78251B82AD17}">
      <dgm:prSet/>
      <dgm:spPr/>
      <dgm:t>
        <a:bodyPr/>
        <a:lstStyle/>
        <a:p>
          <a:pPr latinLnBrk="1"/>
          <a:endParaRPr lang="ko-KR" altLang="en-US"/>
        </a:p>
      </dgm:t>
    </dgm:pt>
    <dgm:pt modelId="{C6446884-982E-41C0-8E54-6AB54BF27DEF}">
      <dgm:prSet phldrT="[텍스트]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폭탄 던지기 가능</a:t>
          </a:r>
        </a:p>
      </dgm:t>
    </dgm:pt>
    <dgm:pt modelId="{C3EAA673-E1AF-48E6-A721-DF46DDF64FE9}" type="parTrans" cxnId="{E2C692AA-CBAD-4C46-9798-C6C98046A90C}">
      <dgm:prSet/>
      <dgm:spPr/>
      <dgm:t>
        <a:bodyPr/>
        <a:lstStyle/>
        <a:p>
          <a:pPr latinLnBrk="1"/>
          <a:endParaRPr lang="ko-KR" altLang="en-US"/>
        </a:p>
      </dgm:t>
    </dgm:pt>
    <dgm:pt modelId="{127CFDCE-0854-4D6A-ADD5-A6A3CA37F90E}" type="sibTrans" cxnId="{E2C692AA-CBAD-4C46-9798-C6C98046A90C}">
      <dgm:prSet/>
      <dgm:spPr/>
      <dgm:t>
        <a:bodyPr/>
        <a:lstStyle/>
        <a:p>
          <a:pPr latinLnBrk="1"/>
          <a:endParaRPr lang="ko-KR" altLang="en-US"/>
        </a:p>
      </dgm:t>
    </dgm:pt>
    <dgm:pt modelId="{DB9F2BC8-BD0A-4518-AB3B-C42D9F54C5C2}">
      <dgm:prSet phldrT="[텍스트]"/>
      <dgm:spPr>
        <a:solidFill>
          <a:srgbClr val="41C7AD">
            <a:alpha val="70000"/>
          </a:srgbClr>
        </a:solidFill>
      </dgm:spPr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획득 시 던지기 아이콘 활성화</a:t>
          </a:r>
        </a:p>
      </dgm:t>
    </dgm:pt>
    <dgm:pt modelId="{3AFAC877-B436-48F6-92BB-2DFF3638EE5B}" type="parTrans" cxnId="{F3A947D1-0F2A-4746-83C9-FA33A31E3003}">
      <dgm:prSet/>
      <dgm:spPr/>
      <dgm:t>
        <a:bodyPr/>
        <a:lstStyle/>
        <a:p>
          <a:pPr latinLnBrk="1"/>
          <a:endParaRPr lang="ko-KR" altLang="en-US"/>
        </a:p>
      </dgm:t>
    </dgm:pt>
    <dgm:pt modelId="{550102DC-D594-4BF9-90A5-8D775A24DA25}" type="sibTrans" cxnId="{F3A947D1-0F2A-4746-83C9-FA33A31E3003}">
      <dgm:prSet/>
      <dgm:spPr/>
      <dgm:t>
        <a:bodyPr/>
        <a:lstStyle/>
        <a:p>
          <a:pPr latinLnBrk="1"/>
          <a:endParaRPr lang="ko-KR" altLang="en-US"/>
        </a:p>
      </dgm:t>
    </dgm:pt>
    <dgm:pt modelId="{D67DF4C8-0859-4266-A6F0-B03CBB3668C2}" type="pres">
      <dgm:prSet presAssocID="{4CB6DCB4-5287-4B4E-9FAD-8B9879772811}" presName="linear" presStyleCnt="0">
        <dgm:presLayoutVars>
          <dgm:dir/>
          <dgm:resizeHandles val="exact"/>
        </dgm:presLayoutVars>
      </dgm:prSet>
      <dgm:spPr/>
    </dgm:pt>
    <dgm:pt modelId="{81C331C0-B872-4F1F-BF54-FBA9E2CB2147}" type="pres">
      <dgm:prSet presAssocID="{4EB01C61-AC7D-43C9-A85A-CB5E5B1F25BE}" presName="comp" presStyleCnt="0"/>
      <dgm:spPr/>
    </dgm:pt>
    <dgm:pt modelId="{7953DC5C-1054-4BE7-B569-E13A58E74587}" type="pres">
      <dgm:prSet presAssocID="{4EB01C61-AC7D-43C9-A85A-CB5E5B1F25BE}" presName="box" presStyleLbl="node1" presStyleIdx="0" presStyleCnt="2"/>
      <dgm:spPr/>
    </dgm:pt>
    <dgm:pt modelId="{AAE50142-A641-48C4-86FD-EC5581944397}" type="pres">
      <dgm:prSet presAssocID="{4EB01C61-AC7D-43C9-A85A-CB5E5B1F25BE}" presName="img" presStyleLbl="fgImgPlac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89BF6414-CF56-4CC4-A97E-FFAA9CA537A0}" type="pres">
      <dgm:prSet presAssocID="{4EB01C61-AC7D-43C9-A85A-CB5E5B1F25BE}" presName="text" presStyleLbl="node1" presStyleIdx="0" presStyleCnt="2">
        <dgm:presLayoutVars>
          <dgm:bulletEnabled val="1"/>
        </dgm:presLayoutVars>
      </dgm:prSet>
      <dgm:spPr/>
    </dgm:pt>
    <dgm:pt modelId="{315AF031-9554-4F96-9168-913CAF58A579}" type="pres">
      <dgm:prSet presAssocID="{F398A700-CA66-4F12-BDDC-45A3CB1AA370}" presName="spacer" presStyleCnt="0"/>
      <dgm:spPr/>
    </dgm:pt>
    <dgm:pt modelId="{DE64FE93-A14B-4C03-B138-AB85FED4AF66}" type="pres">
      <dgm:prSet presAssocID="{4B0F4102-67FC-418E-8B6D-11C72E3A21A9}" presName="comp" presStyleCnt="0"/>
      <dgm:spPr/>
    </dgm:pt>
    <dgm:pt modelId="{753B8E5F-338E-4A25-8C59-BAE1801C8C01}" type="pres">
      <dgm:prSet presAssocID="{4B0F4102-67FC-418E-8B6D-11C72E3A21A9}" presName="box" presStyleLbl="node1" presStyleIdx="1" presStyleCnt="2"/>
      <dgm:spPr/>
    </dgm:pt>
    <dgm:pt modelId="{E2C5035F-3EFC-411F-A948-B7EF35E8339D}" type="pres">
      <dgm:prSet presAssocID="{4B0F4102-67FC-418E-8B6D-11C72E3A21A9}" presName="img" presStyleLbl="fgImgPlace1" presStyleIdx="1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54729A8C-0254-4684-91B6-827B16C2A4DC}" type="pres">
      <dgm:prSet presAssocID="{4B0F4102-67FC-418E-8B6D-11C72E3A21A9}" presName="text" presStyleLbl="node1" presStyleIdx="1" presStyleCnt="2">
        <dgm:presLayoutVars>
          <dgm:bulletEnabled val="1"/>
        </dgm:presLayoutVars>
      </dgm:prSet>
      <dgm:spPr/>
    </dgm:pt>
  </dgm:ptLst>
  <dgm:cxnLst>
    <dgm:cxn modelId="{12A3495C-0526-405F-84B8-88360C56965E}" type="presOf" srcId="{F44726B1-EC14-4B64-B7C7-78BD7F2D4C41}" destId="{7953DC5C-1054-4BE7-B569-E13A58E74587}" srcOrd="0" destOrd="2" presId="urn:microsoft.com/office/officeart/2005/8/layout/vList4"/>
    <dgm:cxn modelId="{6CDC9E61-9226-482F-9703-FFEB29B02540}" type="presOf" srcId="{34BDC851-1EE9-4C3E-A70F-E58F6C6AA745}" destId="{89BF6414-CF56-4CC4-A97E-FFAA9CA537A0}" srcOrd="1" destOrd="1" presId="urn:microsoft.com/office/officeart/2005/8/layout/vList4"/>
    <dgm:cxn modelId="{40F08667-3B7D-408C-A038-14D2F5ABC470}" type="presOf" srcId="{DB9F2BC8-BD0A-4518-AB3B-C42D9F54C5C2}" destId="{54729A8C-0254-4684-91B6-827B16C2A4DC}" srcOrd="1" destOrd="2" presId="urn:microsoft.com/office/officeart/2005/8/layout/vList4"/>
    <dgm:cxn modelId="{D847676C-51A7-4455-A375-0FC54139E189}" type="presOf" srcId="{4CB6DCB4-5287-4B4E-9FAD-8B9879772811}" destId="{D67DF4C8-0859-4266-A6F0-B03CBB3668C2}" srcOrd="0" destOrd="0" presId="urn:microsoft.com/office/officeart/2005/8/layout/vList4"/>
    <dgm:cxn modelId="{75D19A6C-2C17-467C-8513-C0D84287D74E}" type="presOf" srcId="{4B0F4102-67FC-418E-8B6D-11C72E3A21A9}" destId="{54729A8C-0254-4684-91B6-827B16C2A4DC}" srcOrd="1" destOrd="0" presId="urn:microsoft.com/office/officeart/2005/8/layout/vList4"/>
    <dgm:cxn modelId="{5214DE74-8BC1-47FB-8EE0-EF89912A4083}" type="presOf" srcId="{DB9F2BC8-BD0A-4518-AB3B-C42D9F54C5C2}" destId="{753B8E5F-338E-4A25-8C59-BAE1801C8C01}" srcOrd="0" destOrd="2" presId="urn:microsoft.com/office/officeart/2005/8/layout/vList4"/>
    <dgm:cxn modelId="{30EBDC85-E223-4727-83C4-2D6AB8072469}" srcId="{4CB6DCB4-5287-4B4E-9FAD-8B9879772811}" destId="{4EB01C61-AC7D-43C9-A85A-CB5E5B1F25BE}" srcOrd="0" destOrd="0" parTransId="{551AD9EA-C7E9-49B8-BD32-23F9C784AABB}" sibTransId="{F398A700-CA66-4F12-BDDC-45A3CB1AA370}"/>
    <dgm:cxn modelId="{1317348A-9BCB-49D2-AA8B-A4DA3B3B6540}" srcId="{4EB01C61-AC7D-43C9-A85A-CB5E5B1F25BE}" destId="{F44726B1-EC14-4B64-B7C7-78BD7F2D4C41}" srcOrd="1" destOrd="0" parTransId="{8C63479B-C0EA-49CF-ADCB-DACA20970CED}" sibTransId="{FCD0C529-6478-4EFF-ACA7-861E4A09E42A}"/>
    <dgm:cxn modelId="{600FB99B-F237-4B2A-B1BB-B2CC8F425163}" type="presOf" srcId="{C6446884-982E-41C0-8E54-6AB54BF27DEF}" destId="{54729A8C-0254-4684-91B6-827B16C2A4DC}" srcOrd="1" destOrd="1" presId="urn:microsoft.com/office/officeart/2005/8/layout/vList4"/>
    <dgm:cxn modelId="{E2C692AA-CBAD-4C46-9798-C6C98046A90C}" srcId="{4B0F4102-67FC-418E-8B6D-11C72E3A21A9}" destId="{C6446884-982E-41C0-8E54-6AB54BF27DEF}" srcOrd="0" destOrd="0" parTransId="{C3EAA673-E1AF-48E6-A721-DF46DDF64FE9}" sibTransId="{127CFDCE-0854-4D6A-ADD5-A6A3CA37F90E}"/>
    <dgm:cxn modelId="{71A976B3-45F4-4744-8A33-78251B82AD17}" srcId="{4CB6DCB4-5287-4B4E-9FAD-8B9879772811}" destId="{4B0F4102-67FC-418E-8B6D-11C72E3A21A9}" srcOrd="1" destOrd="0" parTransId="{06FE161D-CC13-4A3D-BEBD-F0F06875C931}" sibTransId="{7BE23524-85F4-440F-99D5-F78CD11C7B2E}"/>
    <dgm:cxn modelId="{87FF18BB-8082-48D2-B005-0523FEC7C7AB}" type="presOf" srcId="{34BDC851-1EE9-4C3E-A70F-E58F6C6AA745}" destId="{7953DC5C-1054-4BE7-B569-E13A58E74587}" srcOrd="0" destOrd="1" presId="urn:microsoft.com/office/officeart/2005/8/layout/vList4"/>
    <dgm:cxn modelId="{03FC38C8-9604-4E36-877A-DB96B431C3D1}" type="presOf" srcId="{4EB01C61-AC7D-43C9-A85A-CB5E5B1F25BE}" destId="{89BF6414-CF56-4CC4-A97E-FFAA9CA537A0}" srcOrd="1" destOrd="0" presId="urn:microsoft.com/office/officeart/2005/8/layout/vList4"/>
    <dgm:cxn modelId="{F3A947D1-0F2A-4746-83C9-FA33A31E3003}" srcId="{4B0F4102-67FC-418E-8B6D-11C72E3A21A9}" destId="{DB9F2BC8-BD0A-4518-AB3B-C42D9F54C5C2}" srcOrd="1" destOrd="0" parTransId="{3AFAC877-B436-48F6-92BB-2DFF3638EE5B}" sibTransId="{550102DC-D594-4BF9-90A5-8D775A24DA25}"/>
    <dgm:cxn modelId="{AE6CB6D2-13B8-4E68-B54E-F81B9C6FF70B}" srcId="{4EB01C61-AC7D-43C9-A85A-CB5E5B1F25BE}" destId="{34BDC851-1EE9-4C3E-A70F-E58F6C6AA745}" srcOrd="0" destOrd="0" parTransId="{348543CF-FCC2-4207-AD12-ADB0BAA27FDF}" sibTransId="{ED62E0A0-EC85-460D-8E1F-F183E6BB4036}"/>
    <dgm:cxn modelId="{884973D9-888A-40BB-8F84-1270182ED9CB}" type="presOf" srcId="{F44726B1-EC14-4B64-B7C7-78BD7F2D4C41}" destId="{89BF6414-CF56-4CC4-A97E-FFAA9CA537A0}" srcOrd="1" destOrd="2" presId="urn:microsoft.com/office/officeart/2005/8/layout/vList4"/>
    <dgm:cxn modelId="{8BE11BE8-36BB-498C-AB2A-D69EE435C247}" type="presOf" srcId="{4EB01C61-AC7D-43C9-A85A-CB5E5B1F25BE}" destId="{7953DC5C-1054-4BE7-B569-E13A58E74587}" srcOrd="0" destOrd="0" presId="urn:microsoft.com/office/officeart/2005/8/layout/vList4"/>
    <dgm:cxn modelId="{453B7CF8-CD67-437D-9791-A28386CE9AA5}" type="presOf" srcId="{4B0F4102-67FC-418E-8B6D-11C72E3A21A9}" destId="{753B8E5F-338E-4A25-8C59-BAE1801C8C01}" srcOrd="0" destOrd="0" presId="urn:microsoft.com/office/officeart/2005/8/layout/vList4"/>
    <dgm:cxn modelId="{642288FC-3D52-45E2-B5DC-2CF20FF01C51}" type="presOf" srcId="{C6446884-982E-41C0-8E54-6AB54BF27DEF}" destId="{753B8E5F-338E-4A25-8C59-BAE1801C8C01}" srcOrd="0" destOrd="1" presId="urn:microsoft.com/office/officeart/2005/8/layout/vList4"/>
    <dgm:cxn modelId="{FF201676-EAC3-4495-B65A-BCCCB40A2E80}" type="presParOf" srcId="{D67DF4C8-0859-4266-A6F0-B03CBB3668C2}" destId="{81C331C0-B872-4F1F-BF54-FBA9E2CB2147}" srcOrd="0" destOrd="0" presId="urn:microsoft.com/office/officeart/2005/8/layout/vList4"/>
    <dgm:cxn modelId="{8CB9E1D2-D618-483C-AFEB-6A4E03780A67}" type="presParOf" srcId="{81C331C0-B872-4F1F-BF54-FBA9E2CB2147}" destId="{7953DC5C-1054-4BE7-B569-E13A58E74587}" srcOrd="0" destOrd="0" presId="urn:microsoft.com/office/officeart/2005/8/layout/vList4"/>
    <dgm:cxn modelId="{9121BABE-07B3-489E-BFF0-51BE95BD9F74}" type="presParOf" srcId="{81C331C0-B872-4F1F-BF54-FBA9E2CB2147}" destId="{AAE50142-A641-48C4-86FD-EC5581944397}" srcOrd="1" destOrd="0" presId="urn:microsoft.com/office/officeart/2005/8/layout/vList4"/>
    <dgm:cxn modelId="{B4850B67-8748-41C9-8463-C42991E43AB9}" type="presParOf" srcId="{81C331C0-B872-4F1F-BF54-FBA9E2CB2147}" destId="{89BF6414-CF56-4CC4-A97E-FFAA9CA537A0}" srcOrd="2" destOrd="0" presId="urn:microsoft.com/office/officeart/2005/8/layout/vList4"/>
    <dgm:cxn modelId="{9EB4DF8F-FC55-4F48-A11A-86AB39511767}" type="presParOf" srcId="{D67DF4C8-0859-4266-A6F0-B03CBB3668C2}" destId="{315AF031-9554-4F96-9168-913CAF58A579}" srcOrd="1" destOrd="0" presId="urn:microsoft.com/office/officeart/2005/8/layout/vList4"/>
    <dgm:cxn modelId="{543858AF-7064-4D32-9549-B4AE5384DFB4}" type="presParOf" srcId="{D67DF4C8-0859-4266-A6F0-B03CBB3668C2}" destId="{DE64FE93-A14B-4C03-B138-AB85FED4AF66}" srcOrd="2" destOrd="0" presId="urn:microsoft.com/office/officeart/2005/8/layout/vList4"/>
    <dgm:cxn modelId="{6DE7CECC-5DD7-47B2-9657-A8DFB4D0CCF9}" type="presParOf" srcId="{DE64FE93-A14B-4C03-B138-AB85FED4AF66}" destId="{753B8E5F-338E-4A25-8C59-BAE1801C8C01}" srcOrd="0" destOrd="0" presId="urn:microsoft.com/office/officeart/2005/8/layout/vList4"/>
    <dgm:cxn modelId="{892CE982-CB27-4A24-AFEE-C0753A38F9AA}" type="presParOf" srcId="{DE64FE93-A14B-4C03-B138-AB85FED4AF66}" destId="{E2C5035F-3EFC-411F-A948-B7EF35E8339D}" srcOrd="1" destOrd="0" presId="urn:microsoft.com/office/officeart/2005/8/layout/vList4"/>
    <dgm:cxn modelId="{39FEE7ED-B07C-48FA-8C58-3DB91B364BD5}" type="presParOf" srcId="{DE64FE93-A14B-4C03-B138-AB85FED4AF66}" destId="{54729A8C-0254-4684-91B6-827B16C2A4DC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3B47E9D-4B59-40A8-8256-AAC3F8330B02}" type="doc">
      <dgm:prSet loTypeId="urn:microsoft.com/office/officeart/2005/8/layout/hList7" loCatId="process" qsTypeId="urn:microsoft.com/office/officeart/2005/8/quickstyle/simple1" qsCatId="simple" csTypeId="urn:microsoft.com/office/officeart/2005/8/colors/accent1_2" csCatId="accent1" phldr="1"/>
      <dgm:spPr/>
    </dgm:pt>
    <dgm:pt modelId="{F4F15330-9BF2-429C-8C18-35ADCA67DB56}">
      <dgm:prSet phldrT="[텍스트]" custT="1"/>
      <dgm:spPr>
        <a:solidFill>
          <a:srgbClr val="00B964"/>
        </a:solidFill>
      </dgm:spPr>
      <dgm:t>
        <a:bodyPr/>
        <a:lstStyle/>
        <a:p>
          <a:pPr latinLnBrk="1"/>
          <a:r>
            <a:rPr lang="ko-KR" altLang="en-US" sz="2000" b="1" dirty="0"/>
            <a:t>숲 테마 전용</a:t>
          </a:r>
          <a:endParaRPr lang="en-US" altLang="ko-KR" sz="2000" b="1" dirty="0"/>
        </a:p>
        <a:p>
          <a:pPr latinLnBrk="1"/>
          <a:r>
            <a:rPr lang="ko-KR" altLang="en-US" sz="2000" b="1" dirty="0"/>
            <a:t>오브젝트</a:t>
          </a:r>
        </a:p>
      </dgm:t>
    </dgm:pt>
    <dgm:pt modelId="{490201E3-ECB0-480D-968C-CB3893C0F485}" type="parTrans" cxnId="{7CCC735F-09F2-45B6-86BE-1C5358890FE1}">
      <dgm:prSet/>
      <dgm:spPr/>
      <dgm:t>
        <a:bodyPr/>
        <a:lstStyle/>
        <a:p>
          <a:pPr latinLnBrk="1"/>
          <a:endParaRPr lang="ko-KR" altLang="en-US"/>
        </a:p>
      </dgm:t>
    </dgm:pt>
    <dgm:pt modelId="{A00C6F92-B4E3-4EEF-8370-47F9591AC202}" type="sibTrans" cxnId="{7CCC735F-09F2-45B6-86BE-1C5358890FE1}">
      <dgm:prSet/>
      <dgm:spPr/>
      <dgm:t>
        <a:bodyPr/>
        <a:lstStyle/>
        <a:p>
          <a:pPr latinLnBrk="1"/>
          <a:endParaRPr lang="ko-KR" altLang="en-US"/>
        </a:p>
      </dgm:t>
    </dgm:pt>
    <dgm:pt modelId="{B63EFF39-B464-469A-B178-2C0CDF032DE7}">
      <dgm:prSet phldrT="[텍스트]" custT="1"/>
      <dgm:spPr>
        <a:solidFill>
          <a:srgbClr val="00BAE5"/>
        </a:solidFill>
      </dgm:spPr>
      <dgm:t>
        <a:bodyPr/>
        <a:lstStyle/>
        <a:p>
          <a:pPr latinLnBrk="1"/>
          <a:r>
            <a:rPr lang="ko-KR" altLang="en-US" sz="2000" b="1" dirty="0">
              <a:solidFill>
                <a:schemeClr val="tx1"/>
              </a:solidFill>
            </a:rPr>
            <a:t>바다 테마 전용</a:t>
          </a:r>
          <a:endParaRPr lang="en-US" altLang="ko-KR" sz="2000" b="1" dirty="0">
            <a:solidFill>
              <a:schemeClr val="tx1"/>
            </a:solidFill>
          </a:endParaRPr>
        </a:p>
        <a:p>
          <a:pPr latinLnBrk="1"/>
          <a:r>
            <a:rPr lang="ko-KR" altLang="en-US" sz="2000" b="1" dirty="0">
              <a:solidFill>
                <a:schemeClr val="tx1"/>
              </a:solidFill>
            </a:rPr>
            <a:t>오브젝트</a:t>
          </a:r>
        </a:p>
      </dgm:t>
    </dgm:pt>
    <dgm:pt modelId="{86E6C05A-41CA-4EC8-8504-4A9A8B8E5909}" type="parTrans" cxnId="{07BA6D83-433C-49D3-A053-AF30A0CBE959}">
      <dgm:prSet/>
      <dgm:spPr/>
      <dgm:t>
        <a:bodyPr/>
        <a:lstStyle/>
        <a:p>
          <a:pPr latinLnBrk="1"/>
          <a:endParaRPr lang="ko-KR" altLang="en-US"/>
        </a:p>
      </dgm:t>
    </dgm:pt>
    <dgm:pt modelId="{7E378349-9C15-46D9-A94E-B800D71DC68E}" type="sibTrans" cxnId="{07BA6D83-433C-49D3-A053-AF30A0CBE959}">
      <dgm:prSet/>
      <dgm:spPr/>
      <dgm:t>
        <a:bodyPr/>
        <a:lstStyle/>
        <a:p>
          <a:pPr latinLnBrk="1"/>
          <a:endParaRPr lang="ko-KR" altLang="en-US"/>
        </a:p>
      </dgm:t>
    </dgm:pt>
    <dgm:pt modelId="{D0CC1C43-3321-4084-9264-7FBEA2AF22E3}">
      <dgm:prSet phldrT="[텍스트]" custT="1"/>
      <dgm:spPr>
        <a:solidFill>
          <a:srgbClr val="FBFDFF"/>
        </a:solidFill>
      </dgm:spPr>
      <dgm:t>
        <a:bodyPr/>
        <a:lstStyle/>
        <a:p>
          <a:pPr latinLnBrk="1"/>
          <a:r>
            <a:rPr lang="ko-KR" altLang="en-US" sz="2000" b="1" dirty="0">
              <a:solidFill>
                <a:schemeClr val="tx1"/>
              </a:solidFill>
            </a:rPr>
            <a:t>설원 테마 전용</a:t>
          </a:r>
          <a:endParaRPr lang="en-US" altLang="ko-KR" sz="2000" b="1" dirty="0">
            <a:solidFill>
              <a:schemeClr val="tx1"/>
            </a:solidFill>
          </a:endParaRPr>
        </a:p>
        <a:p>
          <a:pPr latinLnBrk="1"/>
          <a:r>
            <a:rPr lang="ko-KR" altLang="en-US" sz="2000" b="1" dirty="0">
              <a:solidFill>
                <a:schemeClr val="tx1"/>
              </a:solidFill>
            </a:rPr>
            <a:t>오브젝트</a:t>
          </a:r>
        </a:p>
      </dgm:t>
    </dgm:pt>
    <dgm:pt modelId="{DA2B49A5-CCB5-4DEF-952D-61AC6D1EFD27}" type="parTrans" cxnId="{457105A8-68F2-4A26-9A99-54807B6273A3}">
      <dgm:prSet/>
      <dgm:spPr/>
      <dgm:t>
        <a:bodyPr/>
        <a:lstStyle/>
        <a:p>
          <a:pPr latinLnBrk="1"/>
          <a:endParaRPr lang="ko-KR" altLang="en-US"/>
        </a:p>
      </dgm:t>
    </dgm:pt>
    <dgm:pt modelId="{8A83C543-01BF-4652-85CF-C00F95D04178}" type="sibTrans" cxnId="{457105A8-68F2-4A26-9A99-54807B6273A3}">
      <dgm:prSet/>
      <dgm:spPr/>
      <dgm:t>
        <a:bodyPr/>
        <a:lstStyle/>
        <a:p>
          <a:pPr latinLnBrk="1"/>
          <a:endParaRPr lang="ko-KR" altLang="en-US"/>
        </a:p>
      </dgm:t>
    </dgm:pt>
    <dgm:pt modelId="{F012CC0E-6D8D-4A8A-8C4E-1B2B0C43049F}" type="pres">
      <dgm:prSet presAssocID="{13B47E9D-4B59-40A8-8256-AAC3F8330B02}" presName="Name0" presStyleCnt="0">
        <dgm:presLayoutVars>
          <dgm:dir/>
          <dgm:resizeHandles val="exact"/>
        </dgm:presLayoutVars>
      </dgm:prSet>
      <dgm:spPr/>
    </dgm:pt>
    <dgm:pt modelId="{34EF6171-5125-49E1-93F8-6C2563627C8F}" type="pres">
      <dgm:prSet presAssocID="{13B47E9D-4B59-40A8-8256-AAC3F8330B02}" presName="fgShape" presStyleLbl="fgShp" presStyleIdx="0" presStyleCnt="1" custScaleY="134356" custLinFactNeighborY="4624"/>
      <dgm:spPr/>
    </dgm:pt>
    <dgm:pt modelId="{FB181E7B-D853-45D5-A916-E0732B80FA7A}" type="pres">
      <dgm:prSet presAssocID="{13B47E9D-4B59-40A8-8256-AAC3F8330B02}" presName="linComp" presStyleCnt="0"/>
      <dgm:spPr/>
    </dgm:pt>
    <dgm:pt modelId="{A222C60A-B47E-460B-9486-02935076BF54}" type="pres">
      <dgm:prSet presAssocID="{F4F15330-9BF2-429C-8C18-35ADCA67DB56}" presName="compNode" presStyleCnt="0"/>
      <dgm:spPr/>
    </dgm:pt>
    <dgm:pt modelId="{1B06DBF3-4E32-4047-B6C3-FBD99C22A133}" type="pres">
      <dgm:prSet presAssocID="{F4F15330-9BF2-429C-8C18-35ADCA67DB56}" presName="bkgdShape" presStyleLbl="node1" presStyleIdx="0" presStyleCnt="3" custLinFactX="-65164" custLinFactNeighborX="-100000"/>
      <dgm:spPr/>
    </dgm:pt>
    <dgm:pt modelId="{64FF1848-A895-4B0B-9536-E45E565BCD46}" type="pres">
      <dgm:prSet presAssocID="{F4F15330-9BF2-429C-8C18-35ADCA67DB56}" presName="nodeTx" presStyleLbl="node1" presStyleIdx="0" presStyleCnt="3">
        <dgm:presLayoutVars>
          <dgm:bulletEnabled val="1"/>
        </dgm:presLayoutVars>
      </dgm:prSet>
      <dgm:spPr/>
    </dgm:pt>
    <dgm:pt modelId="{0DA84874-ADFB-431E-A892-7C63C7B0BA01}" type="pres">
      <dgm:prSet presAssocID="{F4F15330-9BF2-429C-8C18-35ADCA67DB56}" presName="invisiNode" presStyleLbl="node1" presStyleIdx="0" presStyleCnt="3"/>
      <dgm:spPr/>
    </dgm:pt>
    <dgm:pt modelId="{85382810-DAA7-4EDB-B639-567F40FE6358}" type="pres">
      <dgm:prSet presAssocID="{F4F15330-9BF2-429C-8C18-35ADCA67DB56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</dgm:spPr>
    </dgm:pt>
    <dgm:pt modelId="{0FE732D1-874C-4281-9CDD-025E12EA9AD1}" type="pres">
      <dgm:prSet presAssocID="{A00C6F92-B4E3-4EEF-8370-47F9591AC202}" presName="sibTrans" presStyleLbl="sibTrans2D1" presStyleIdx="0" presStyleCnt="0"/>
      <dgm:spPr/>
    </dgm:pt>
    <dgm:pt modelId="{BA661853-3EAD-4EC3-AEC7-BDF1C4D026AD}" type="pres">
      <dgm:prSet presAssocID="{B63EFF39-B464-469A-B178-2C0CDF032DE7}" presName="compNode" presStyleCnt="0"/>
      <dgm:spPr/>
    </dgm:pt>
    <dgm:pt modelId="{AE2793E2-D945-4B83-A5F1-22E8F4FB475B}" type="pres">
      <dgm:prSet presAssocID="{B63EFF39-B464-469A-B178-2C0CDF032DE7}" presName="bkgdShape" presStyleLbl="node1" presStyleIdx="1" presStyleCnt="3"/>
      <dgm:spPr/>
    </dgm:pt>
    <dgm:pt modelId="{9D148FBD-C413-4973-B3E4-C9000878629D}" type="pres">
      <dgm:prSet presAssocID="{B63EFF39-B464-469A-B178-2C0CDF032DE7}" presName="nodeTx" presStyleLbl="node1" presStyleIdx="1" presStyleCnt="3">
        <dgm:presLayoutVars>
          <dgm:bulletEnabled val="1"/>
        </dgm:presLayoutVars>
      </dgm:prSet>
      <dgm:spPr/>
    </dgm:pt>
    <dgm:pt modelId="{16DF3ABA-3523-498C-8EA7-8773A58BE47E}" type="pres">
      <dgm:prSet presAssocID="{B63EFF39-B464-469A-B178-2C0CDF032DE7}" presName="invisiNode" presStyleLbl="node1" presStyleIdx="1" presStyleCnt="3"/>
      <dgm:spPr/>
    </dgm:pt>
    <dgm:pt modelId="{73C32A9B-64B7-4DB7-8196-7EC72077B510}" type="pres">
      <dgm:prSet presAssocID="{B63EFF39-B464-469A-B178-2C0CDF032DE7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</dgm:spPr>
    </dgm:pt>
    <dgm:pt modelId="{6B177CA6-F6D3-44AA-AB8D-C34C0E0B63F9}" type="pres">
      <dgm:prSet presAssocID="{7E378349-9C15-46D9-A94E-B800D71DC68E}" presName="sibTrans" presStyleLbl="sibTrans2D1" presStyleIdx="0" presStyleCnt="0"/>
      <dgm:spPr/>
    </dgm:pt>
    <dgm:pt modelId="{520B04CF-B5BD-41C6-8B2B-0F77BA7C3FE1}" type="pres">
      <dgm:prSet presAssocID="{D0CC1C43-3321-4084-9264-7FBEA2AF22E3}" presName="compNode" presStyleCnt="0"/>
      <dgm:spPr/>
    </dgm:pt>
    <dgm:pt modelId="{AEE40131-DF2C-42A0-8731-431AB6140697}" type="pres">
      <dgm:prSet presAssocID="{D0CC1C43-3321-4084-9264-7FBEA2AF22E3}" presName="bkgdShape" presStyleLbl="node1" presStyleIdx="2" presStyleCnt="3" custLinFactNeighborX="64" custLinFactNeighborY="-9017"/>
      <dgm:spPr/>
    </dgm:pt>
    <dgm:pt modelId="{15D0D27E-9CDB-4933-993E-98590822DB61}" type="pres">
      <dgm:prSet presAssocID="{D0CC1C43-3321-4084-9264-7FBEA2AF22E3}" presName="nodeTx" presStyleLbl="node1" presStyleIdx="2" presStyleCnt="3">
        <dgm:presLayoutVars>
          <dgm:bulletEnabled val="1"/>
        </dgm:presLayoutVars>
      </dgm:prSet>
      <dgm:spPr/>
    </dgm:pt>
    <dgm:pt modelId="{841A3169-0DD2-4E9B-AF0A-366DC43B4FC9}" type="pres">
      <dgm:prSet presAssocID="{D0CC1C43-3321-4084-9264-7FBEA2AF22E3}" presName="invisiNode" presStyleLbl="node1" presStyleIdx="2" presStyleCnt="3"/>
      <dgm:spPr/>
    </dgm:pt>
    <dgm:pt modelId="{9B384D71-52A0-4065-A770-A400B60A1189}" type="pres">
      <dgm:prSet presAssocID="{D0CC1C43-3321-4084-9264-7FBEA2AF22E3}" presName="imagNod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</dgm:spPr>
    </dgm:pt>
  </dgm:ptLst>
  <dgm:cxnLst>
    <dgm:cxn modelId="{43D92F23-A2EF-4BA0-B320-91CCF204DB78}" type="presOf" srcId="{13B47E9D-4B59-40A8-8256-AAC3F8330B02}" destId="{F012CC0E-6D8D-4A8A-8C4E-1B2B0C43049F}" srcOrd="0" destOrd="0" presId="urn:microsoft.com/office/officeart/2005/8/layout/hList7"/>
    <dgm:cxn modelId="{7CCC735F-09F2-45B6-86BE-1C5358890FE1}" srcId="{13B47E9D-4B59-40A8-8256-AAC3F8330B02}" destId="{F4F15330-9BF2-429C-8C18-35ADCA67DB56}" srcOrd="0" destOrd="0" parTransId="{490201E3-ECB0-480D-968C-CB3893C0F485}" sibTransId="{A00C6F92-B4E3-4EEF-8370-47F9591AC202}"/>
    <dgm:cxn modelId="{2F95A55F-7E14-4782-8159-4922EBD33AFD}" type="presOf" srcId="{7E378349-9C15-46D9-A94E-B800D71DC68E}" destId="{6B177CA6-F6D3-44AA-AB8D-C34C0E0B63F9}" srcOrd="0" destOrd="0" presId="urn:microsoft.com/office/officeart/2005/8/layout/hList7"/>
    <dgm:cxn modelId="{F3792E49-21B8-4D44-9A8E-AE4E9E248FC6}" type="presOf" srcId="{A00C6F92-B4E3-4EEF-8370-47F9591AC202}" destId="{0FE732D1-874C-4281-9CDD-025E12EA9AD1}" srcOrd="0" destOrd="0" presId="urn:microsoft.com/office/officeart/2005/8/layout/hList7"/>
    <dgm:cxn modelId="{07BA6D83-433C-49D3-A053-AF30A0CBE959}" srcId="{13B47E9D-4B59-40A8-8256-AAC3F8330B02}" destId="{B63EFF39-B464-469A-B178-2C0CDF032DE7}" srcOrd="1" destOrd="0" parTransId="{86E6C05A-41CA-4EC8-8504-4A9A8B8E5909}" sibTransId="{7E378349-9C15-46D9-A94E-B800D71DC68E}"/>
    <dgm:cxn modelId="{DADD6991-9B0E-4BF8-B2A8-8FEF51FB5372}" type="presOf" srcId="{F4F15330-9BF2-429C-8C18-35ADCA67DB56}" destId="{64FF1848-A895-4B0B-9536-E45E565BCD46}" srcOrd="1" destOrd="0" presId="urn:microsoft.com/office/officeart/2005/8/layout/hList7"/>
    <dgm:cxn modelId="{160622A2-A9E4-4E94-B9E7-668B76961CBC}" type="presOf" srcId="{B63EFF39-B464-469A-B178-2C0CDF032DE7}" destId="{AE2793E2-D945-4B83-A5F1-22E8F4FB475B}" srcOrd="0" destOrd="0" presId="urn:microsoft.com/office/officeart/2005/8/layout/hList7"/>
    <dgm:cxn modelId="{457105A8-68F2-4A26-9A99-54807B6273A3}" srcId="{13B47E9D-4B59-40A8-8256-AAC3F8330B02}" destId="{D0CC1C43-3321-4084-9264-7FBEA2AF22E3}" srcOrd="2" destOrd="0" parTransId="{DA2B49A5-CCB5-4DEF-952D-61AC6D1EFD27}" sibTransId="{8A83C543-01BF-4652-85CF-C00F95D04178}"/>
    <dgm:cxn modelId="{754B50AF-2D86-479D-BF7B-1C625077AC71}" type="presOf" srcId="{F4F15330-9BF2-429C-8C18-35ADCA67DB56}" destId="{1B06DBF3-4E32-4047-B6C3-FBD99C22A133}" srcOrd="0" destOrd="0" presId="urn:microsoft.com/office/officeart/2005/8/layout/hList7"/>
    <dgm:cxn modelId="{C6F458B2-ECAD-4F21-A280-607015074FDD}" type="presOf" srcId="{D0CC1C43-3321-4084-9264-7FBEA2AF22E3}" destId="{15D0D27E-9CDB-4933-993E-98590822DB61}" srcOrd="1" destOrd="0" presId="urn:microsoft.com/office/officeart/2005/8/layout/hList7"/>
    <dgm:cxn modelId="{13382FC3-B1B4-4CAF-BC4B-649EAD0FF7D7}" type="presOf" srcId="{B63EFF39-B464-469A-B178-2C0CDF032DE7}" destId="{9D148FBD-C413-4973-B3E4-C9000878629D}" srcOrd="1" destOrd="0" presId="urn:microsoft.com/office/officeart/2005/8/layout/hList7"/>
    <dgm:cxn modelId="{300EA8DB-4901-4175-A114-9973BFBED68A}" type="presOf" srcId="{D0CC1C43-3321-4084-9264-7FBEA2AF22E3}" destId="{AEE40131-DF2C-42A0-8731-431AB6140697}" srcOrd="0" destOrd="0" presId="urn:microsoft.com/office/officeart/2005/8/layout/hList7"/>
    <dgm:cxn modelId="{86AF0AA9-82D7-4115-8E36-67F60DFC35EA}" type="presParOf" srcId="{F012CC0E-6D8D-4A8A-8C4E-1B2B0C43049F}" destId="{34EF6171-5125-49E1-93F8-6C2563627C8F}" srcOrd="0" destOrd="0" presId="urn:microsoft.com/office/officeart/2005/8/layout/hList7"/>
    <dgm:cxn modelId="{01EE4C84-ADFC-4665-BE71-BFA6F8F853EC}" type="presParOf" srcId="{F012CC0E-6D8D-4A8A-8C4E-1B2B0C43049F}" destId="{FB181E7B-D853-45D5-A916-E0732B80FA7A}" srcOrd="1" destOrd="0" presId="urn:microsoft.com/office/officeart/2005/8/layout/hList7"/>
    <dgm:cxn modelId="{F8824521-8111-4F71-84AB-8B2C47D456EE}" type="presParOf" srcId="{FB181E7B-D853-45D5-A916-E0732B80FA7A}" destId="{A222C60A-B47E-460B-9486-02935076BF54}" srcOrd="0" destOrd="0" presId="urn:microsoft.com/office/officeart/2005/8/layout/hList7"/>
    <dgm:cxn modelId="{9625B90B-6021-45A1-B4FB-C54888E0EBD6}" type="presParOf" srcId="{A222C60A-B47E-460B-9486-02935076BF54}" destId="{1B06DBF3-4E32-4047-B6C3-FBD99C22A133}" srcOrd="0" destOrd="0" presId="urn:microsoft.com/office/officeart/2005/8/layout/hList7"/>
    <dgm:cxn modelId="{1D15596B-EA5D-49CA-A846-4086197CC859}" type="presParOf" srcId="{A222C60A-B47E-460B-9486-02935076BF54}" destId="{64FF1848-A895-4B0B-9536-E45E565BCD46}" srcOrd="1" destOrd="0" presId="urn:microsoft.com/office/officeart/2005/8/layout/hList7"/>
    <dgm:cxn modelId="{4A8EDF14-7051-4D25-B486-50993B2A0E8C}" type="presParOf" srcId="{A222C60A-B47E-460B-9486-02935076BF54}" destId="{0DA84874-ADFB-431E-A892-7C63C7B0BA01}" srcOrd="2" destOrd="0" presId="urn:microsoft.com/office/officeart/2005/8/layout/hList7"/>
    <dgm:cxn modelId="{EFFFD1CA-35D9-4505-B96B-42FDD57C1143}" type="presParOf" srcId="{A222C60A-B47E-460B-9486-02935076BF54}" destId="{85382810-DAA7-4EDB-B639-567F40FE6358}" srcOrd="3" destOrd="0" presId="urn:microsoft.com/office/officeart/2005/8/layout/hList7"/>
    <dgm:cxn modelId="{84BDC053-3020-4BE5-8767-DC22AC7A7C2A}" type="presParOf" srcId="{FB181E7B-D853-45D5-A916-E0732B80FA7A}" destId="{0FE732D1-874C-4281-9CDD-025E12EA9AD1}" srcOrd="1" destOrd="0" presId="urn:microsoft.com/office/officeart/2005/8/layout/hList7"/>
    <dgm:cxn modelId="{5B282318-4DC1-4AA0-8EE9-39284E410C02}" type="presParOf" srcId="{FB181E7B-D853-45D5-A916-E0732B80FA7A}" destId="{BA661853-3EAD-4EC3-AEC7-BDF1C4D026AD}" srcOrd="2" destOrd="0" presId="urn:microsoft.com/office/officeart/2005/8/layout/hList7"/>
    <dgm:cxn modelId="{4D2E745D-BDE3-4036-981B-A1BA36E2A6DE}" type="presParOf" srcId="{BA661853-3EAD-4EC3-AEC7-BDF1C4D026AD}" destId="{AE2793E2-D945-4B83-A5F1-22E8F4FB475B}" srcOrd="0" destOrd="0" presId="urn:microsoft.com/office/officeart/2005/8/layout/hList7"/>
    <dgm:cxn modelId="{17E5E13B-BD56-4352-8032-E47DC8B4CC91}" type="presParOf" srcId="{BA661853-3EAD-4EC3-AEC7-BDF1C4D026AD}" destId="{9D148FBD-C413-4973-B3E4-C9000878629D}" srcOrd="1" destOrd="0" presId="urn:microsoft.com/office/officeart/2005/8/layout/hList7"/>
    <dgm:cxn modelId="{269C5108-DBE3-42A9-965C-1E73ED2EA12F}" type="presParOf" srcId="{BA661853-3EAD-4EC3-AEC7-BDF1C4D026AD}" destId="{16DF3ABA-3523-498C-8EA7-8773A58BE47E}" srcOrd="2" destOrd="0" presId="urn:microsoft.com/office/officeart/2005/8/layout/hList7"/>
    <dgm:cxn modelId="{F9F6F8DB-83FE-481C-B513-03A3BD30D8CE}" type="presParOf" srcId="{BA661853-3EAD-4EC3-AEC7-BDF1C4D026AD}" destId="{73C32A9B-64B7-4DB7-8196-7EC72077B510}" srcOrd="3" destOrd="0" presId="urn:microsoft.com/office/officeart/2005/8/layout/hList7"/>
    <dgm:cxn modelId="{A73CFAF8-D3F9-41A7-A71F-D512EE046511}" type="presParOf" srcId="{FB181E7B-D853-45D5-A916-E0732B80FA7A}" destId="{6B177CA6-F6D3-44AA-AB8D-C34C0E0B63F9}" srcOrd="3" destOrd="0" presId="urn:microsoft.com/office/officeart/2005/8/layout/hList7"/>
    <dgm:cxn modelId="{8CD37C87-EEA0-4F23-927D-4C291C1225B5}" type="presParOf" srcId="{FB181E7B-D853-45D5-A916-E0732B80FA7A}" destId="{520B04CF-B5BD-41C6-8B2B-0F77BA7C3FE1}" srcOrd="4" destOrd="0" presId="urn:microsoft.com/office/officeart/2005/8/layout/hList7"/>
    <dgm:cxn modelId="{1C2CFEB7-B820-4E14-B4A8-5F707A20ECCF}" type="presParOf" srcId="{520B04CF-B5BD-41C6-8B2B-0F77BA7C3FE1}" destId="{AEE40131-DF2C-42A0-8731-431AB6140697}" srcOrd="0" destOrd="0" presId="urn:microsoft.com/office/officeart/2005/8/layout/hList7"/>
    <dgm:cxn modelId="{05991FB5-2EF2-48CA-8FB0-7AAC430679BC}" type="presParOf" srcId="{520B04CF-B5BD-41C6-8B2B-0F77BA7C3FE1}" destId="{15D0D27E-9CDB-4933-993E-98590822DB61}" srcOrd="1" destOrd="0" presId="urn:microsoft.com/office/officeart/2005/8/layout/hList7"/>
    <dgm:cxn modelId="{BB1769A0-E496-42DA-BAFE-BB846911FD54}" type="presParOf" srcId="{520B04CF-B5BD-41C6-8B2B-0F77BA7C3FE1}" destId="{841A3169-0DD2-4E9B-AF0A-366DC43B4FC9}" srcOrd="2" destOrd="0" presId="urn:microsoft.com/office/officeart/2005/8/layout/hList7"/>
    <dgm:cxn modelId="{6E00E981-9140-435D-8C0B-CFF6D949E509}" type="presParOf" srcId="{520B04CF-B5BD-41C6-8B2B-0F77BA7C3FE1}" destId="{9B384D71-52A0-4065-A770-A400B60A1189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EC9A13-BCCF-4830-917D-8BC08C8F1E7D}">
      <dsp:nvSpPr>
        <dsp:cNvPr id="0" name=""/>
        <dsp:cNvSpPr/>
      </dsp:nvSpPr>
      <dsp:spPr>
        <a:xfrm>
          <a:off x="-6117591" y="-914582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C9EE89-5EEC-486D-BA06-673CBA8597AF}">
      <dsp:nvSpPr>
        <dsp:cNvPr id="0" name=""/>
        <dsp:cNvSpPr/>
      </dsp:nvSpPr>
      <dsp:spPr>
        <a:xfrm>
          <a:off x="752110" y="541866"/>
          <a:ext cx="7301111" cy="108373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50800" rIns="50800" bIns="50800" numCol="1" spcCol="1270" anchor="ctr" anchorCtr="0">
          <a:noAutofit/>
        </a:bodyPr>
        <a:lstStyle/>
        <a:p>
          <a:pPr marL="0" lvl="0" indent="0" algn="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i="1" kern="1200" dirty="0"/>
            <a:t>클라이언트 </a:t>
          </a:r>
          <a:r>
            <a:rPr lang="ko-KR" altLang="en-US" sz="3600" b="1" kern="1200" dirty="0"/>
            <a:t> 장동필</a:t>
          </a:r>
          <a:r>
            <a:rPr lang="ko-KR" altLang="en-US" sz="3500" kern="1200" dirty="0"/>
            <a:t> </a:t>
          </a:r>
          <a:r>
            <a:rPr lang="ko-KR" altLang="en-US" sz="2400" kern="1200" dirty="0"/>
            <a:t>게임공학과 </a:t>
          </a:r>
          <a:r>
            <a:rPr lang="en-US" altLang="ko-KR" sz="2400" kern="1200" dirty="0"/>
            <a:t>2013182037 </a:t>
          </a:r>
          <a:endParaRPr lang="ko-KR" altLang="en-US" sz="2400" kern="1200" dirty="0"/>
        </a:p>
      </dsp:txBody>
      <dsp:txXfrm>
        <a:off x="752110" y="541866"/>
        <a:ext cx="7301111" cy="1083733"/>
      </dsp:txXfrm>
    </dsp:sp>
    <dsp:sp modelId="{AF49CF60-30C6-454F-B501-4501D537B99A}">
      <dsp:nvSpPr>
        <dsp:cNvPr id="0" name=""/>
        <dsp:cNvSpPr/>
      </dsp:nvSpPr>
      <dsp:spPr>
        <a:xfrm>
          <a:off x="74777" y="406400"/>
          <a:ext cx="1354666" cy="1354666"/>
        </a:xfrm>
        <a:prstGeom prst="ellipse">
          <a:avLst/>
        </a:prstGeom>
        <a:solidFill>
          <a:schemeClr val="bg2">
            <a:lumMod val="90000"/>
          </a:schemeClr>
        </a:solidFill>
        <a:ln w="1270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A45061-FCC8-4FE2-9742-F2ED01E2543B}">
      <dsp:nvSpPr>
        <dsp:cNvPr id="0" name=""/>
        <dsp:cNvSpPr/>
      </dsp:nvSpPr>
      <dsp:spPr>
        <a:xfrm>
          <a:off x="1146048" y="2167466"/>
          <a:ext cx="6907174" cy="108373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50800" rIns="50800" bIns="50800" numCol="1" spcCol="1270" anchor="ctr" anchorCtr="0">
          <a:noAutofit/>
        </a:bodyPr>
        <a:lstStyle/>
        <a:p>
          <a:pPr marL="0" lvl="0" indent="0" algn="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i="1" kern="1200" dirty="0"/>
            <a:t>서버  </a:t>
          </a:r>
          <a:r>
            <a:rPr lang="ko-KR" altLang="en-US" sz="3600" b="1" kern="1200" dirty="0"/>
            <a:t> 김성일</a:t>
          </a:r>
          <a:r>
            <a:rPr lang="ko-KR" altLang="en-US" sz="3300" kern="1200" dirty="0"/>
            <a:t> </a:t>
          </a:r>
          <a:r>
            <a:rPr lang="ko-KR" altLang="en-US" sz="2400" kern="1200" dirty="0"/>
            <a:t>게임공학과 </a:t>
          </a:r>
          <a:r>
            <a:rPr lang="en-US" altLang="ko-KR" sz="2400" kern="1200" dirty="0"/>
            <a:t>2011182006 </a:t>
          </a:r>
          <a:endParaRPr lang="ko-KR" altLang="en-US" sz="3300" kern="1200" dirty="0"/>
        </a:p>
      </dsp:txBody>
      <dsp:txXfrm>
        <a:off x="1146048" y="2167466"/>
        <a:ext cx="6907174" cy="1083733"/>
      </dsp:txXfrm>
    </dsp:sp>
    <dsp:sp modelId="{F355A02C-2CF4-4C12-B00C-C2F9385B383D}">
      <dsp:nvSpPr>
        <dsp:cNvPr id="0" name=""/>
        <dsp:cNvSpPr/>
      </dsp:nvSpPr>
      <dsp:spPr>
        <a:xfrm>
          <a:off x="468714" y="2032000"/>
          <a:ext cx="1354666" cy="1354666"/>
        </a:xfrm>
        <a:prstGeom prst="ellipse">
          <a:avLst/>
        </a:prstGeom>
        <a:solidFill>
          <a:schemeClr val="bg2">
            <a:lumMod val="90000"/>
          </a:schemeClr>
        </a:solidFill>
        <a:ln w="1270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7AA34C-FF77-4DE2-B187-5B9143197812}">
      <dsp:nvSpPr>
        <dsp:cNvPr id="0" name=""/>
        <dsp:cNvSpPr/>
      </dsp:nvSpPr>
      <dsp:spPr>
        <a:xfrm>
          <a:off x="752110" y="3793066"/>
          <a:ext cx="7301111" cy="108373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213" tIns="50800" rIns="50800" bIns="50800" numCol="1" spcCol="1270" anchor="ctr" anchorCtr="0">
          <a:noAutofit/>
        </a:bodyPr>
        <a:lstStyle/>
        <a:p>
          <a:pPr marL="0" lvl="0" indent="0" algn="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i="1" kern="1200" dirty="0"/>
            <a:t>기획</a:t>
          </a:r>
          <a:r>
            <a:rPr lang="en-US" altLang="ko-KR" sz="2000" b="1" i="1" kern="1200" dirty="0"/>
            <a:t>/</a:t>
          </a:r>
          <a:r>
            <a:rPr lang="ko-KR" altLang="en-US" sz="2000" b="1" i="1" kern="1200" dirty="0"/>
            <a:t>그래픽  </a:t>
          </a:r>
          <a:r>
            <a:rPr lang="ko-KR" altLang="en-US" sz="3600" b="1" kern="1200" dirty="0"/>
            <a:t>송형종</a:t>
          </a:r>
          <a:r>
            <a:rPr lang="ko-KR" altLang="en-US" sz="3600" kern="1200" dirty="0"/>
            <a:t> </a:t>
          </a:r>
          <a:r>
            <a:rPr lang="ko-KR" altLang="en-US" sz="2400" kern="1200" dirty="0"/>
            <a:t>게임공학과 </a:t>
          </a:r>
          <a:r>
            <a:rPr lang="en-US" altLang="ko-KR" sz="2400" kern="1200" dirty="0"/>
            <a:t>201180026</a:t>
          </a:r>
          <a:endParaRPr lang="ko-KR" altLang="en-US" sz="2400" kern="1200" dirty="0"/>
        </a:p>
      </dsp:txBody>
      <dsp:txXfrm>
        <a:off x="752110" y="3793066"/>
        <a:ext cx="7301111" cy="1083733"/>
      </dsp:txXfrm>
    </dsp:sp>
    <dsp:sp modelId="{9EF7E191-67D8-4C7E-88D2-DC6AC2496DF2}">
      <dsp:nvSpPr>
        <dsp:cNvPr id="0" name=""/>
        <dsp:cNvSpPr/>
      </dsp:nvSpPr>
      <dsp:spPr>
        <a:xfrm>
          <a:off x="74777" y="3657600"/>
          <a:ext cx="1354666" cy="1354666"/>
        </a:xfrm>
        <a:prstGeom prst="ellipse">
          <a:avLst/>
        </a:prstGeom>
        <a:solidFill>
          <a:schemeClr val="bg2">
            <a:lumMod val="90000"/>
          </a:schemeClr>
        </a:solidFill>
        <a:ln w="12700" cap="flat" cmpd="sng" algn="ctr">
          <a:noFill/>
          <a:prstDash val="solid"/>
          <a:miter lim="800000"/>
        </a:ln>
        <a:effectLst>
          <a:outerShdw blurRad="107950" dist="12700" dir="5400000" algn="ctr" rotWithShape="0">
            <a:srgbClr val="000000"/>
          </a:outerShdw>
        </a:effectLst>
        <a:scene3d>
          <a:camera prst="orthographicFront">
            <a:rot lat="0" lon="0" rev="0"/>
          </a:camera>
          <a:lightRig rig="soft" dir="t">
            <a:rot lat="0" lon="0" rev="0"/>
          </a:lightRig>
        </a:scene3d>
        <a:sp3d contourW="44450" prstMaterial="matte">
          <a:bevelT w="63500" h="63500" prst="artDeco"/>
          <a:contourClr>
            <a:srgbClr val="FFFFFF"/>
          </a:contourClr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234A49-2C00-4EB5-806D-6881FF8F4B5F}">
      <dsp:nvSpPr>
        <dsp:cNvPr id="0" name=""/>
        <dsp:cNvSpPr/>
      </dsp:nvSpPr>
      <dsp:spPr>
        <a:xfrm>
          <a:off x="2129398" y="205657"/>
          <a:ext cx="4081519" cy="1417458"/>
        </a:xfrm>
        <a:prstGeom prst="ellipse">
          <a:avLst/>
        </a:prstGeom>
        <a:solidFill>
          <a:schemeClr val="accent5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45686B-E297-4664-8691-078F0883F4AC}">
      <dsp:nvSpPr>
        <dsp:cNvPr id="0" name=""/>
        <dsp:cNvSpPr/>
      </dsp:nvSpPr>
      <dsp:spPr>
        <a:xfrm>
          <a:off x="3780989" y="3613768"/>
          <a:ext cx="790992" cy="506235"/>
        </a:xfrm>
        <a:prstGeom prst="down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1D4E42-26CB-4C08-9BA4-B1EAF28DAD98}">
      <dsp:nvSpPr>
        <dsp:cNvPr id="0" name=""/>
        <dsp:cNvSpPr/>
      </dsp:nvSpPr>
      <dsp:spPr>
        <a:xfrm>
          <a:off x="-85114" y="4113159"/>
          <a:ext cx="8523200" cy="9491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b="1" i="1" kern="1200" dirty="0">
              <a:solidFill>
                <a:schemeClr val="bg1"/>
              </a:solidFill>
            </a:rPr>
            <a:t>액션과 아케이드가 혼합된 </a:t>
          </a:r>
          <a:r>
            <a:rPr lang="ko-KR" altLang="en-US" sz="2000" b="1" i="1" kern="1200" dirty="0">
              <a:solidFill>
                <a:srgbClr val="41C7AD"/>
              </a:solidFill>
            </a:rPr>
            <a:t>신 장르를 개척</a:t>
          </a:r>
          <a:r>
            <a:rPr lang="ko-KR" altLang="en-US" sz="1800" b="1" i="1" kern="1200" dirty="0">
              <a:solidFill>
                <a:schemeClr val="bg1"/>
              </a:solidFill>
            </a:rPr>
            <a:t>하여</a:t>
          </a:r>
          <a:endParaRPr lang="en-US" altLang="ko-KR" sz="1800" b="1" i="1" kern="1200" dirty="0">
            <a:solidFill>
              <a:schemeClr val="bg1"/>
            </a:solidFill>
          </a:endParaRPr>
        </a:p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b="1" i="1" kern="1200" dirty="0">
              <a:solidFill>
                <a:schemeClr val="bg1"/>
              </a:solidFill>
            </a:rPr>
            <a:t>게임의 </a:t>
          </a:r>
          <a:r>
            <a:rPr lang="en-US" altLang="ko-KR" sz="2400" b="1" i="1" kern="1200" dirty="0">
              <a:solidFill>
                <a:srgbClr val="41C7AD"/>
              </a:solidFill>
            </a:rPr>
            <a:t>“</a:t>
          </a:r>
          <a:r>
            <a:rPr lang="ko-KR" altLang="en-US" sz="2400" b="1" i="1" kern="1200" dirty="0">
              <a:solidFill>
                <a:srgbClr val="41C7AD"/>
              </a:solidFill>
            </a:rPr>
            <a:t>독창성</a:t>
          </a:r>
          <a:r>
            <a:rPr lang="en-US" altLang="ko-KR" sz="2400" b="1" i="1" kern="1200" dirty="0">
              <a:solidFill>
                <a:srgbClr val="41C7AD"/>
              </a:solidFill>
            </a:rPr>
            <a:t>”</a:t>
          </a:r>
          <a:r>
            <a:rPr lang="ko-KR" altLang="en-US" sz="1800" b="1" i="1" kern="1200" dirty="0">
              <a:solidFill>
                <a:schemeClr val="bg1"/>
              </a:solidFill>
            </a:rPr>
            <a:t>으로 공모전에 도전하고 </a:t>
          </a:r>
          <a:r>
            <a:rPr lang="en-US" altLang="ko-KR" sz="2400" b="1" i="1" kern="1200" dirty="0">
              <a:solidFill>
                <a:srgbClr val="41C7AD"/>
              </a:solidFill>
            </a:rPr>
            <a:t>“</a:t>
          </a:r>
          <a:r>
            <a:rPr lang="ko-KR" altLang="en-US" sz="2400" b="1" i="1" kern="1200" dirty="0">
              <a:solidFill>
                <a:srgbClr val="41C7AD"/>
              </a:solidFill>
            </a:rPr>
            <a:t>상용화</a:t>
          </a:r>
          <a:r>
            <a:rPr lang="en-US" altLang="ko-KR" sz="2400" b="1" i="1" kern="1200" dirty="0">
              <a:solidFill>
                <a:srgbClr val="41C7AD"/>
              </a:solidFill>
            </a:rPr>
            <a:t>”</a:t>
          </a:r>
          <a:r>
            <a:rPr lang="ko-KR" altLang="en-US" sz="2400" b="1" i="1" kern="1200" dirty="0">
              <a:solidFill>
                <a:srgbClr val="41C7AD"/>
              </a:solidFill>
            </a:rPr>
            <a:t> </a:t>
          </a:r>
          <a:r>
            <a:rPr lang="ko-KR" altLang="en-US" sz="1800" b="1" i="1" kern="1200" dirty="0">
              <a:solidFill>
                <a:schemeClr val="bg1"/>
              </a:solidFill>
            </a:rPr>
            <a:t>목적의 개발에 주력</a:t>
          </a:r>
        </a:p>
      </dsp:txBody>
      <dsp:txXfrm>
        <a:off x="-85114" y="4113159"/>
        <a:ext cx="8523200" cy="949190"/>
      </dsp:txXfrm>
    </dsp:sp>
    <dsp:sp modelId="{938A08E2-C5D5-4FAF-B201-319266EEAD6C}">
      <dsp:nvSpPr>
        <dsp:cNvPr id="0" name=""/>
        <dsp:cNvSpPr/>
      </dsp:nvSpPr>
      <dsp:spPr>
        <a:xfrm>
          <a:off x="3613299" y="1732589"/>
          <a:ext cx="1423785" cy="142378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b="1" kern="1200" dirty="0">
              <a:solidFill>
                <a:schemeClr val="tx1"/>
              </a:solidFill>
            </a:rPr>
            <a:t>신 장르 개척</a:t>
          </a:r>
        </a:p>
      </dsp:txBody>
      <dsp:txXfrm>
        <a:off x="3821807" y="1941097"/>
        <a:ext cx="1006769" cy="1006769"/>
      </dsp:txXfrm>
    </dsp:sp>
    <dsp:sp modelId="{DCFF05CB-6518-4844-9B11-57D67CE6C59C}">
      <dsp:nvSpPr>
        <dsp:cNvPr id="0" name=""/>
        <dsp:cNvSpPr/>
      </dsp:nvSpPr>
      <dsp:spPr>
        <a:xfrm>
          <a:off x="2594501" y="664433"/>
          <a:ext cx="1423785" cy="1423785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b="1" kern="1200" dirty="0">
              <a:solidFill>
                <a:schemeClr val="tx1"/>
              </a:solidFill>
            </a:rPr>
            <a:t>독창성</a:t>
          </a:r>
        </a:p>
      </dsp:txBody>
      <dsp:txXfrm>
        <a:off x="2803009" y="872941"/>
        <a:ext cx="1006769" cy="1006769"/>
      </dsp:txXfrm>
    </dsp:sp>
    <dsp:sp modelId="{DA0722CF-7B9F-402B-BC9F-C9BD8181B57F}">
      <dsp:nvSpPr>
        <dsp:cNvPr id="0" name=""/>
        <dsp:cNvSpPr/>
      </dsp:nvSpPr>
      <dsp:spPr>
        <a:xfrm>
          <a:off x="4049927" y="320193"/>
          <a:ext cx="1423785" cy="1423785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b="1" kern="1200" dirty="0">
              <a:solidFill>
                <a:schemeClr val="tx1"/>
              </a:solidFill>
            </a:rPr>
            <a:t>상용화</a:t>
          </a:r>
        </a:p>
      </dsp:txBody>
      <dsp:txXfrm>
        <a:off x="4258435" y="528701"/>
        <a:ext cx="1006769" cy="1006769"/>
      </dsp:txXfrm>
    </dsp:sp>
    <dsp:sp modelId="{30CBC13F-D18B-4ECC-B5D3-466E7D97C3DB}">
      <dsp:nvSpPr>
        <dsp:cNvPr id="0" name=""/>
        <dsp:cNvSpPr/>
      </dsp:nvSpPr>
      <dsp:spPr>
        <a:xfrm>
          <a:off x="1961707" y="31639"/>
          <a:ext cx="4429556" cy="3543645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1F95E7-0E1C-4054-8213-6B6D4129C0CF}">
      <dsp:nvSpPr>
        <dsp:cNvPr id="0" name=""/>
        <dsp:cNvSpPr/>
      </dsp:nvSpPr>
      <dsp:spPr>
        <a:xfrm>
          <a:off x="6998" y="754884"/>
          <a:ext cx="3571836" cy="42021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FBED41-D704-4A2B-AE95-917DD57C5FF3}">
      <dsp:nvSpPr>
        <dsp:cNvPr id="0" name=""/>
        <dsp:cNvSpPr/>
      </dsp:nvSpPr>
      <dsp:spPr>
        <a:xfrm>
          <a:off x="6998" y="912700"/>
          <a:ext cx="262399" cy="262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0AA75B-8DDE-47E0-9B53-C57B74D4066D}">
      <dsp:nvSpPr>
        <dsp:cNvPr id="0" name=""/>
        <dsp:cNvSpPr/>
      </dsp:nvSpPr>
      <dsp:spPr>
        <a:xfrm>
          <a:off x="6998" y="0"/>
          <a:ext cx="3571836" cy="754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marL="0" lvl="0" indent="0" algn="l" defTabSz="1466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300" b="1" kern="1200" dirty="0">
              <a:solidFill>
                <a:srgbClr val="5B9BD5"/>
              </a:solidFill>
            </a:rPr>
            <a:t>모</a:t>
          </a:r>
          <a:r>
            <a:rPr lang="ko-KR" altLang="en-US" sz="2800" b="1" kern="1200" dirty="0">
              <a:solidFill>
                <a:schemeClr val="bg1"/>
              </a:solidFill>
            </a:rPr>
            <a:t>험 모드</a:t>
          </a:r>
          <a:endParaRPr lang="ko-KR" altLang="en-US" sz="3300" b="1" kern="1200" dirty="0">
            <a:solidFill>
              <a:schemeClr val="bg1"/>
            </a:solidFill>
          </a:endParaRPr>
        </a:p>
      </dsp:txBody>
      <dsp:txXfrm>
        <a:off x="6998" y="0"/>
        <a:ext cx="3571836" cy="754884"/>
      </dsp:txXfrm>
    </dsp:sp>
    <dsp:sp modelId="{B349C0C7-1556-4CD9-BAC2-F3D26D862BE2}">
      <dsp:nvSpPr>
        <dsp:cNvPr id="0" name=""/>
        <dsp:cNvSpPr/>
      </dsp:nvSpPr>
      <dsp:spPr>
        <a:xfrm>
          <a:off x="6998" y="1524347"/>
          <a:ext cx="262393" cy="2623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060037-0E4C-4302-A398-E97966946E1C}">
      <dsp:nvSpPr>
        <dsp:cNvPr id="0" name=""/>
        <dsp:cNvSpPr/>
      </dsp:nvSpPr>
      <dsp:spPr>
        <a:xfrm>
          <a:off x="257027" y="1349723"/>
          <a:ext cx="3321807" cy="611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>
              <a:solidFill>
                <a:schemeClr val="bg1"/>
              </a:solidFill>
            </a:rPr>
            <a:t>1</a:t>
          </a:r>
          <a:r>
            <a:rPr lang="ko-KR" altLang="en-US" sz="1200" b="1" kern="1200" dirty="0">
              <a:solidFill>
                <a:schemeClr val="bg1"/>
              </a:solidFill>
            </a:rPr>
            <a:t>인 플레이</a:t>
          </a:r>
        </a:p>
      </dsp:txBody>
      <dsp:txXfrm>
        <a:off x="257027" y="1349723"/>
        <a:ext cx="3321807" cy="611639"/>
      </dsp:txXfrm>
    </dsp:sp>
    <dsp:sp modelId="{6441B2FB-549A-4A8C-A37D-EC9F55B1C5FF}">
      <dsp:nvSpPr>
        <dsp:cNvPr id="0" name=""/>
        <dsp:cNvSpPr/>
      </dsp:nvSpPr>
      <dsp:spPr>
        <a:xfrm>
          <a:off x="6998" y="2135987"/>
          <a:ext cx="262393" cy="2623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844818"/>
              <a:satOff val="-2177"/>
              <a:lumOff val="-1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59D927-3B47-4589-BADF-686C8407702D}">
      <dsp:nvSpPr>
        <dsp:cNvPr id="0" name=""/>
        <dsp:cNvSpPr/>
      </dsp:nvSpPr>
      <dsp:spPr>
        <a:xfrm>
          <a:off x="257027" y="1961363"/>
          <a:ext cx="3321807" cy="611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>
              <a:solidFill>
                <a:schemeClr val="bg1"/>
              </a:solidFill>
            </a:rPr>
            <a:t>9</a:t>
          </a:r>
          <a:r>
            <a:rPr lang="ko-KR" altLang="en-US" sz="1200" b="1" kern="1200" dirty="0">
              <a:solidFill>
                <a:schemeClr val="bg1"/>
              </a:solidFill>
            </a:rPr>
            <a:t>개의 스테이지 구성</a:t>
          </a:r>
        </a:p>
      </dsp:txBody>
      <dsp:txXfrm>
        <a:off x="257027" y="1961363"/>
        <a:ext cx="3321807" cy="611639"/>
      </dsp:txXfrm>
    </dsp:sp>
    <dsp:sp modelId="{159910A4-DE50-4E12-805F-0A964C5BBE44}">
      <dsp:nvSpPr>
        <dsp:cNvPr id="0" name=""/>
        <dsp:cNvSpPr/>
      </dsp:nvSpPr>
      <dsp:spPr>
        <a:xfrm>
          <a:off x="6998" y="2747626"/>
          <a:ext cx="262393" cy="2623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69FF9F-E9C6-46B7-9829-2CF9E1CE5507}">
      <dsp:nvSpPr>
        <dsp:cNvPr id="0" name=""/>
        <dsp:cNvSpPr/>
      </dsp:nvSpPr>
      <dsp:spPr>
        <a:xfrm>
          <a:off x="257027" y="2573003"/>
          <a:ext cx="3321807" cy="611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b="1" kern="1200" dirty="0">
              <a:solidFill>
                <a:schemeClr val="bg1"/>
              </a:solidFill>
            </a:rPr>
            <a:t>스테이지 클리어 조건을 만족시키는 방식</a:t>
          </a:r>
        </a:p>
      </dsp:txBody>
      <dsp:txXfrm>
        <a:off x="257027" y="2573003"/>
        <a:ext cx="3321807" cy="611639"/>
      </dsp:txXfrm>
    </dsp:sp>
    <dsp:sp modelId="{508E2F70-A2F2-4A4E-8CC7-A3E6C1FA08DD}">
      <dsp:nvSpPr>
        <dsp:cNvPr id="0" name=""/>
        <dsp:cNvSpPr/>
      </dsp:nvSpPr>
      <dsp:spPr>
        <a:xfrm>
          <a:off x="3757426" y="754884"/>
          <a:ext cx="3571836" cy="420216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7E8DF5-5A00-4E6C-87F3-D22AC202A419}">
      <dsp:nvSpPr>
        <dsp:cNvPr id="0" name=""/>
        <dsp:cNvSpPr/>
      </dsp:nvSpPr>
      <dsp:spPr>
        <a:xfrm>
          <a:off x="3757426" y="912700"/>
          <a:ext cx="262399" cy="262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1C04F7-1073-40BF-B3F0-32C6EE8CDF09}">
      <dsp:nvSpPr>
        <dsp:cNvPr id="0" name=""/>
        <dsp:cNvSpPr/>
      </dsp:nvSpPr>
      <dsp:spPr>
        <a:xfrm>
          <a:off x="3757426" y="0"/>
          <a:ext cx="3571836" cy="754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marL="0" lvl="0" indent="0" algn="l" defTabSz="1466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300" b="1" kern="1200" dirty="0">
              <a:solidFill>
                <a:srgbClr val="4DC58D"/>
              </a:solidFill>
            </a:rPr>
            <a:t>협</a:t>
          </a:r>
          <a:r>
            <a:rPr lang="ko-KR" altLang="en-US" sz="2800" b="1" kern="1200" dirty="0">
              <a:solidFill>
                <a:schemeClr val="bg1"/>
              </a:solidFill>
            </a:rPr>
            <a:t>동 모드</a:t>
          </a:r>
          <a:endParaRPr lang="ko-KR" altLang="en-US" sz="3300" b="1" kern="1200" dirty="0">
            <a:solidFill>
              <a:schemeClr val="bg1"/>
            </a:solidFill>
          </a:endParaRPr>
        </a:p>
      </dsp:txBody>
      <dsp:txXfrm>
        <a:off x="3757426" y="0"/>
        <a:ext cx="3571836" cy="754884"/>
      </dsp:txXfrm>
    </dsp:sp>
    <dsp:sp modelId="{858DA9D2-A330-4604-A5AB-6178CAD07F7D}">
      <dsp:nvSpPr>
        <dsp:cNvPr id="0" name=""/>
        <dsp:cNvSpPr/>
      </dsp:nvSpPr>
      <dsp:spPr>
        <a:xfrm>
          <a:off x="3757426" y="1524347"/>
          <a:ext cx="262393" cy="2623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534453"/>
              <a:satOff val="-6532"/>
              <a:lumOff val="-4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6C2C43-89F4-4D75-803A-DA7BB9613B0A}">
      <dsp:nvSpPr>
        <dsp:cNvPr id="0" name=""/>
        <dsp:cNvSpPr/>
      </dsp:nvSpPr>
      <dsp:spPr>
        <a:xfrm>
          <a:off x="4007455" y="1349723"/>
          <a:ext cx="3321807" cy="611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>
              <a:solidFill>
                <a:schemeClr val="bg1"/>
              </a:solidFill>
            </a:rPr>
            <a:t>2~4</a:t>
          </a:r>
          <a:r>
            <a:rPr lang="ko-KR" altLang="en-US" sz="1200" b="1" kern="1200" dirty="0">
              <a:solidFill>
                <a:schemeClr val="bg1"/>
              </a:solidFill>
            </a:rPr>
            <a:t>인 플레이</a:t>
          </a:r>
        </a:p>
      </dsp:txBody>
      <dsp:txXfrm>
        <a:off x="4007455" y="1349723"/>
        <a:ext cx="3321807" cy="611639"/>
      </dsp:txXfrm>
    </dsp:sp>
    <dsp:sp modelId="{1430803F-8CD0-45D9-8C39-B93E3517C1D5}">
      <dsp:nvSpPr>
        <dsp:cNvPr id="0" name=""/>
        <dsp:cNvSpPr/>
      </dsp:nvSpPr>
      <dsp:spPr>
        <a:xfrm>
          <a:off x="3757426" y="2135987"/>
          <a:ext cx="262393" cy="2623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529E30-1AC8-43A6-A1A9-8A4FF4B38EFB}">
      <dsp:nvSpPr>
        <dsp:cNvPr id="0" name=""/>
        <dsp:cNvSpPr/>
      </dsp:nvSpPr>
      <dsp:spPr>
        <a:xfrm>
          <a:off x="4007455" y="1961363"/>
          <a:ext cx="3321807" cy="611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>
              <a:solidFill>
                <a:schemeClr val="bg1"/>
              </a:solidFill>
            </a:rPr>
            <a:t>3</a:t>
          </a:r>
          <a:r>
            <a:rPr lang="ko-KR" altLang="en-US" sz="1200" b="1" kern="1200" dirty="0">
              <a:solidFill>
                <a:schemeClr val="bg1"/>
              </a:solidFill>
            </a:rPr>
            <a:t>개의 스테이지 구성</a:t>
          </a:r>
        </a:p>
      </dsp:txBody>
      <dsp:txXfrm>
        <a:off x="4007455" y="1961363"/>
        <a:ext cx="3321807" cy="611639"/>
      </dsp:txXfrm>
    </dsp:sp>
    <dsp:sp modelId="{900B43B8-C73E-4766-8711-B53CC5B4404B}">
      <dsp:nvSpPr>
        <dsp:cNvPr id="0" name=""/>
        <dsp:cNvSpPr/>
      </dsp:nvSpPr>
      <dsp:spPr>
        <a:xfrm>
          <a:off x="3757426" y="2747626"/>
          <a:ext cx="262393" cy="2623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224089"/>
              <a:satOff val="-10887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36E169-A614-4917-9027-EFE6A5486776}">
      <dsp:nvSpPr>
        <dsp:cNvPr id="0" name=""/>
        <dsp:cNvSpPr/>
      </dsp:nvSpPr>
      <dsp:spPr>
        <a:xfrm>
          <a:off x="4007455" y="2573003"/>
          <a:ext cx="3321807" cy="611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b="1" kern="1200" dirty="0">
              <a:solidFill>
                <a:schemeClr val="bg1"/>
              </a:solidFill>
            </a:rPr>
            <a:t>여럿이서 보스를 사냥하는 레이드 형태</a:t>
          </a:r>
        </a:p>
      </dsp:txBody>
      <dsp:txXfrm>
        <a:off x="4007455" y="2573003"/>
        <a:ext cx="3321807" cy="611639"/>
      </dsp:txXfrm>
    </dsp:sp>
    <dsp:sp modelId="{84DD0C13-0C7B-46D3-B0A9-1293105C0ACB}">
      <dsp:nvSpPr>
        <dsp:cNvPr id="0" name=""/>
        <dsp:cNvSpPr/>
      </dsp:nvSpPr>
      <dsp:spPr>
        <a:xfrm>
          <a:off x="7507854" y="754884"/>
          <a:ext cx="3571836" cy="420216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B11CF1-EBE6-4F83-8395-235C43B0AE10}">
      <dsp:nvSpPr>
        <dsp:cNvPr id="0" name=""/>
        <dsp:cNvSpPr/>
      </dsp:nvSpPr>
      <dsp:spPr>
        <a:xfrm>
          <a:off x="7507854" y="912700"/>
          <a:ext cx="262399" cy="262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342B37-E5FF-44A4-BCFB-142358A5146D}">
      <dsp:nvSpPr>
        <dsp:cNvPr id="0" name=""/>
        <dsp:cNvSpPr/>
      </dsp:nvSpPr>
      <dsp:spPr>
        <a:xfrm>
          <a:off x="7507854" y="0"/>
          <a:ext cx="3571836" cy="754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marL="0" lvl="0" indent="0" algn="l" defTabSz="1466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300" b="1" kern="1200" dirty="0">
              <a:solidFill>
                <a:srgbClr val="70AD47"/>
              </a:solidFill>
            </a:rPr>
            <a:t>대</a:t>
          </a:r>
          <a:r>
            <a:rPr lang="ko-KR" altLang="en-US" sz="2800" b="1" kern="1200" dirty="0">
              <a:solidFill>
                <a:schemeClr val="bg1"/>
              </a:solidFill>
            </a:rPr>
            <a:t>전 모드</a:t>
          </a:r>
          <a:endParaRPr lang="ko-KR" altLang="en-US" sz="3300" b="1" kern="1200" dirty="0">
            <a:solidFill>
              <a:schemeClr val="bg1"/>
            </a:solidFill>
          </a:endParaRPr>
        </a:p>
      </dsp:txBody>
      <dsp:txXfrm>
        <a:off x="7507854" y="0"/>
        <a:ext cx="3571836" cy="754884"/>
      </dsp:txXfrm>
    </dsp:sp>
    <dsp:sp modelId="{E982881E-E21E-4577-ACA0-5B0F214400A7}">
      <dsp:nvSpPr>
        <dsp:cNvPr id="0" name=""/>
        <dsp:cNvSpPr/>
      </dsp:nvSpPr>
      <dsp:spPr>
        <a:xfrm>
          <a:off x="7507854" y="1524347"/>
          <a:ext cx="262393" cy="2623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0DCBB6-1819-4966-8394-2C0B2C948526}">
      <dsp:nvSpPr>
        <dsp:cNvPr id="0" name=""/>
        <dsp:cNvSpPr/>
      </dsp:nvSpPr>
      <dsp:spPr>
        <a:xfrm>
          <a:off x="7757883" y="1349723"/>
          <a:ext cx="3321807" cy="611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>
              <a:solidFill>
                <a:schemeClr val="bg1"/>
              </a:solidFill>
            </a:rPr>
            <a:t>2~4</a:t>
          </a:r>
          <a:r>
            <a:rPr lang="ko-KR" altLang="en-US" sz="1200" b="1" kern="1200" dirty="0">
              <a:solidFill>
                <a:schemeClr val="bg1"/>
              </a:solidFill>
            </a:rPr>
            <a:t>인 플레이</a:t>
          </a:r>
        </a:p>
      </dsp:txBody>
      <dsp:txXfrm>
        <a:off x="7757883" y="1349723"/>
        <a:ext cx="3321807" cy="611639"/>
      </dsp:txXfrm>
    </dsp:sp>
    <dsp:sp modelId="{EB02833C-0ACA-4A61-831B-780903650440}">
      <dsp:nvSpPr>
        <dsp:cNvPr id="0" name=""/>
        <dsp:cNvSpPr/>
      </dsp:nvSpPr>
      <dsp:spPr>
        <a:xfrm>
          <a:off x="7507854" y="2135987"/>
          <a:ext cx="262393" cy="2623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913725"/>
              <a:satOff val="-15242"/>
              <a:lumOff val="-1029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9E53EF-2DD4-4FEC-B1B8-B04CFE1298CC}">
      <dsp:nvSpPr>
        <dsp:cNvPr id="0" name=""/>
        <dsp:cNvSpPr/>
      </dsp:nvSpPr>
      <dsp:spPr>
        <a:xfrm>
          <a:off x="7757883" y="1961363"/>
          <a:ext cx="3321807" cy="611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>
              <a:solidFill>
                <a:schemeClr val="bg1"/>
              </a:solidFill>
            </a:rPr>
            <a:t>3</a:t>
          </a:r>
          <a:r>
            <a:rPr lang="ko-KR" altLang="en-US" sz="1200" b="1" kern="1200" dirty="0">
              <a:solidFill>
                <a:schemeClr val="bg1"/>
              </a:solidFill>
            </a:rPr>
            <a:t>개 컨셉의 맵 중 선택하여 플레이</a:t>
          </a:r>
        </a:p>
      </dsp:txBody>
      <dsp:txXfrm>
        <a:off x="7757883" y="1961363"/>
        <a:ext cx="3321807" cy="611639"/>
      </dsp:txXfrm>
    </dsp:sp>
    <dsp:sp modelId="{A8B90ED2-CCBA-49AF-872D-CA32972F2870}">
      <dsp:nvSpPr>
        <dsp:cNvPr id="0" name=""/>
        <dsp:cNvSpPr/>
      </dsp:nvSpPr>
      <dsp:spPr>
        <a:xfrm>
          <a:off x="7507854" y="2747626"/>
          <a:ext cx="262393" cy="26239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1E60D5-099E-45B7-9BCA-BB1D74A48B6F}">
      <dsp:nvSpPr>
        <dsp:cNvPr id="0" name=""/>
        <dsp:cNvSpPr/>
      </dsp:nvSpPr>
      <dsp:spPr>
        <a:xfrm>
          <a:off x="7757883" y="2573003"/>
          <a:ext cx="3321807" cy="611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>
              <a:solidFill>
                <a:schemeClr val="bg1"/>
              </a:solidFill>
            </a:rPr>
            <a:t>2v2, 1v1, 1v1v1, 1v1v1v1 </a:t>
          </a:r>
          <a:r>
            <a:rPr lang="ko-KR" altLang="en-US" sz="1200" b="1" kern="1200" dirty="0">
              <a:solidFill>
                <a:schemeClr val="bg1"/>
              </a:solidFill>
            </a:rPr>
            <a:t>형태 대전</a:t>
          </a:r>
          <a:r>
            <a:rPr lang="en-US" altLang="ko-KR" sz="1200" b="1" kern="1200" dirty="0">
              <a:solidFill>
                <a:schemeClr val="bg1"/>
              </a:solidFill>
            </a:rPr>
            <a:t> </a:t>
          </a:r>
          <a:r>
            <a:rPr lang="ko-KR" altLang="en-US" sz="1200" b="1" kern="1200" dirty="0">
              <a:solidFill>
                <a:schemeClr val="bg1"/>
              </a:solidFill>
            </a:rPr>
            <a:t>가능</a:t>
          </a:r>
        </a:p>
      </dsp:txBody>
      <dsp:txXfrm>
        <a:off x="7757883" y="2573003"/>
        <a:ext cx="3321807" cy="61163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FD007E-25B2-4118-88A8-A890C19F4FE6}">
      <dsp:nvSpPr>
        <dsp:cNvPr id="0" name=""/>
        <dsp:cNvSpPr/>
      </dsp:nvSpPr>
      <dsp:spPr>
        <a:xfrm>
          <a:off x="852382" y="2171"/>
          <a:ext cx="1712226" cy="856113"/>
        </a:xfrm>
        <a:prstGeom prst="roundRect">
          <a:avLst>
            <a:gd name="adj" fmla="val 10000"/>
          </a:avLst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인 맵</a:t>
          </a:r>
        </a:p>
      </dsp:txBody>
      <dsp:txXfrm>
        <a:off x="877457" y="27246"/>
        <a:ext cx="1662076" cy="805963"/>
      </dsp:txXfrm>
    </dsp:sp>
    <dsp:sp modelId="{B534AC73-C6A3-4346-A24A-1CED054452E3}">
      <dsp:nvSpPr>
        <dsp:cNvPr id="0" name=""/>
        <dsp:cNvSpPr/>
      </dsp:nvSpPr>
      <dsp:spPr>
        <a:xfrm>
          <a:off x="1023604" y="858284"/>
          <a:ext cx="171222" cy="6420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2084"/>
              </a:lnTo>
              <a:lnTo>
                <a:pt x="171222" y="642084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AAB247-83C0-4F09-9461-E9664D42487B}">
      <dsp:nvSpPr>
        <dsp:cNvPr id="0" name=""/>
        <dsp:cNvSpPr/>
      </dsp:nvSpPr>
      <dsp:spPr>
        <a:xfrm>
          <a:off x="1194827" y="1072312"/>
          <a:ext cx="1369780" cy="85611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FF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100" b="1" kern="1200" dirty="0"/>
            <a:t>15 x 15</a:t>
          </a:r>
          <a:r>
            <a:rPr lang="ko-KR" altLang="en-US" sz="1100" b="1" kern="1200" dirty="0"/>
            <a:t>로 구성</a:t>
          </a:r>
        </a:p>
      </dsp:txBody>
      <dsp:txXfrm>
        <a:off x="1219902" y="1097387"/>
        <a:ext cx="1319630" cy="805963"/>
      </dsp:txXfrm>
    </dsp:sp>
    <dsp:sp modelId="{068189AF-5C45-49C7-A1E9-D2D600C36BB5}">
      <dsp:nvSpPr>
        <dsp:cNvPr id="0" name=""/>
        <dsp:cNvSpPr/>
      </dsp:nvSpPr>
      <dsp:spPr>
        <a:xfrm>
          <a:off x="1023604" y="858284"/>
          <a:ext cx="171222" cy="17122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2226"/>
              </a:lnTo>
              <a:lnTo>
                <a:pt x="171222" y="1712226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2CE4DE-7791-4154-80E5-E85BD13F83FE}">
      <dsp:nvSpPr>
        <dsp:cNvPr id="0" name=""/>
        <dsp:cNvSpPr/>
      </dsp:nvSpPr>
      <dsp:spPr>
        <a:xfrm>
          <a:off x="1194827" y="2142454"/>
          <a:ext cx="1369780" cy="85611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FF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b="1" kern="1200" dirty="0"/>
            <a:t>민 맵 형태로 </a:t>
          </a:r>
          <a:br>
            <a:rPr lang="en-US" altLang="ko-KR" sz="1100" b="1" kern="1200" dirty="0"/>
          </a:br>
          <a:r>
            <a:rPr lang="ko-KR" altLang="en-US" sz="1100" b="1" kern="1200" dirty="0"/>
            <a:t>셀과 셀 단위</a:t>
          </a:r>
          <a:br>
            <a:rPr lang="en-US" altLang="ko-KR" sz="1100" b="1" kern="1200" dirty="0"/>
          </a:br>
          <a:r>
            <a:rPr lang="ko-KR" altLang="en-US" sz="1100" b="1" kern="1200" dirty="0"/>
            <a:t>구분은 지어져 있음</a:t>
          </a:r>
        </a:p>
      </dsp:txBody>
      <dsp:txXfrm>
        <a:off x="1219902" y="2167529"/>
        <a:ext cx="1319630" cy="805963"/>
      </dsp:txXfrm>
    </dsp:sp>
    <dsp:sp modelId="{EF2CDB34-C1FA-49FC-8E0B-DEC137AD075C}">
      <dsp:nvSpPr>
        <dsp:cNvPr id="0" name=""/>
        <dsp:cNvSpPr/>
      </dsp:nvSpPr>
      <dsp:spPr>
        <a:xfrm>
          <a:off x="1023604" y="858284"/>
          <a:ext cx="171222" cy="27823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82367"/>
              </a:lnTo>
              <a:lnTo>
                <a:pt x="171222" y="2782367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543639-F99D-439B-98AD-538476336002}">
      <dsp:nvSpPr>
        <dsp:cNvPr id="0" name=""/>
        <dsp:cNvSpPr/>
      </dsp:nvSpPr>
      <dsp:spPr>
        <a:xfrm>
          <a:off x="1194827" y="3212595"/>
          <a:ext cx="1369780" cy="85611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FF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b="1" kern="1200" dirty="0"/>
            <a:t>총 </a:t>
          </a:r>
          <a:r>
            <a:rPr lang="en-US" altLang="ko-KR" sz="1100" b="1" kern="1200" dirty="0"/>
            <a:t>9</a:t>
          </a:r>
          <a:r>
            <a:rPr lang="ko-KR" altLang="en-US" sz="1100" b="1" kern="1200" dirty="0"/>
            <a:t>종의 오브젝트 배치형태</a:t>
          </a:r>
        </a:p>
      </dsp:txBody>
      <dsp:txXfrm>
        <a:off x="1219902" y="3237670"/>
        <a:ext cx="1319630" cy="805963"/>
      </dsp:txXfrm>
    </dsp:sp>
    <dsp:sp modelId="{E3C7ED14-F333-44DA-83D2-9ED778C6F452}">
      <dsp:nvSpPr>
        <dsp:cNvPr id="0" name=""/>
        <dsp:cNvSpPr/>
      </dsp:nvSpPr>
      <dsp:spPr>
        <a:xfrm>
          <a:off x="2992664" y="2171"/>
          <a:ext cx="1712226" cy="856113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아웃 맵</a:t>
          </a:r>
        </a:p>
      </dsp:txBody>
      <dsp:txXfrm>
        <a:off x="3017739" y="27246"/>
        <a:ext cx="1662076" cy="805963"/>
      </dsp:txXfrm>
    </dsp:sp>
    <dsp:sp modelId="{C5D48156-62FA-4BDE-BDA2-20D1DBCB6245}">
      <dsp:nvSpPr>
        <dsp:cNvPr id="0" name=""/>
        <dsp:cNvSpPr/>
      </dsp:nvSpPr>
      <dsp:spPr>
        <a:xfrm>
          <a:off x="3163887" y="858284"/>
          <a:ext cx="171222" cy="6420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2084"/>
              </a:lnTo>
              <a:lnTo>
                <a:pt x="171222" y="642084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866BBE-F05C-4399-A04E-9C3EB6E67FF0}">
      <dsp:nvSpPr>
        <dsp:cNvPr id="0" name=""/>
        <dsp:cNvSpPr/>
      </dsp:nvSpPr>
      <dsp:spPr>
        <a:xfrm>
          <a:off x="3335110" y="1072312"/>
          <a:ext cx="1369780" cy="85611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b="1" kern="1200" dirty="0"/>
            <a:t>맵 의 테마를 </a:t>
          </a:r>
          <a:br>
            <a:rPr lang="en-US" altLang="ko-KR" sz="1100" b="1" kern="1200" dirty="0"/>
          </a:br>
          <a:r>
            <a:rPr lang="ko-KR" altLang="en-US" sz="1100" b="1" kern="1200" dirty="0"/>
            <a:t>결정지어주는 용도</a:t>
          </a:r>
        </a:p>
      </dsp:txBody>
      <dsp:txXfrm>
        <a:off x="3360185" y="1097387"/>
        <a:ext cx="1319630" cy="805963"/>
      </dsp:txXfrm>
    </dsp:sp>
    <dsp:sp modelId="{2D123157-5085-4DB2-926C-603DBFA09507}">
      <dsp:nvSpPr>
        <dsp:cNvPr id="0" name=""/>
        <dsp:cNvSpPr/>
      </dsp:nvSpPr>
      <dsp:spPr>
        <a:xfrm>
          <a:off x="3163887" y="858284"/>
          <a:ext cx="171222" cy="17122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2226"/>
              </a:lnTo>
              <a:lnTo>
                <a:pt x="171222" y="1712226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51ECD8-BD77-4EDF-AE35-6DF78E43C513}">
      <dsp:nvSpPr>
        <dsp:cNvPr id="0" name=""/>
        <dsp:cNvSpPr/>
      </dsp:nvSpPr>
      <dsp:spPr>
        <a:xfrm>
          <a:off x="3335110" y="2142454"/>
          <a:ext cx="1369780" cy="85611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0070C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b="1" kern="1200" dirty="0"/>
            <a:t>총 </a:t>
          </a:r>
          <a:r>
            <a:rPr lang="en-US" altLang="ko-KR" sz="1100" b="1" kern="1200" dirty="0"/>
            <a:t>3</a:t>
          </a:r>
          <a:r>
            <a:rPr lang="ko-KR" altLang="en-US" sz="1100" b="1" kern="1200" dirty="0"/>
            <a:t>종의 테마</a:t>
          </a:r>
          <a:br>
            <a:rPr lang="en-US" altLang="ko-KR" sz="1100" b="1" kern="1200" dirty="0"/>
          </a:br>
          <a:r>
            <a:rPr lang="en-US" altLang="ko-KR" sz="1100" b="1" kern="1200" dirty="0"/>
            <a:t>(</a:t>
          </a:r>
          <a:r>
            <a:rPr lang="ko-KR" altLang="en-US" sz="1100" b="1" kern="1200" dirty="0"/>
            <a:t>숲</a:t>
          </a:r>
          <a:r>
            <a:rPr lang="en-US" altLang="ko-KR" sz="1100" b="1" kern="1200" dirty="0"/>
            <a:t>, </a:t>
          </a:r>
          <a:r>
            <a:rPr lang="ko-KR" altLang="en-US" sz="1100" b="1" kern="1200" dirty="0"/>
            <a:t>바다</a:t>
          </a:r>
          <a:r>
            <a:rPr lang="en-US" altLang="ko-KR" sz="1100" b="1" kern="1200" dirty="0"/>
            <a:t>, </a:t>
          </a:r>
          <a:r>
            <a:rPr lang="ko-KR" altLang="en-US" sz="1100" b="1" kern="1200" dirty="0"/>
            <a:t>설원</a:t>
          </a:r>
          <a:r>
            <a:rPr lang="en-US" altLang="ko-KR" sz="1100" b="1" kern="1200" dirty="0"/>
            <a:t>)</a:t>
          </a:r>
          <a:endParaRPr lang="ko-KR" altLang="en-US" sz="1100" b="1" kern="1200" dirty="0"/>
        </a:p>
      </dsp:txBody>
      <dsp:txXfrm>
        <a:off x="3360185" y="2167529"/>
        <a:ext cx="1319630" cy="8059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53DC5C-1054-4BE7-B569-E13A58E74587}">
      <dsp:nvSpPr>
        <dsp:cNvPr id="0" name=""/>
        <dsp:cNvSpPr/>
      </dsp:nvSpPr>
      <dsp:spPr>
        <a:xfrm>
          <a:off x="0" y="0"/>
          <a:ext cx="4907116" cy="1353642"/>
        </a:xfrm>
        <a:prstGeom prst="roundRect">
          <a:avLst>
            <a:gd name="adj" fmla="val 10000"/>
          </a:avLst>
        </a:prstGeom>
        <a:solidFill>
          <a:srgbClr val="41C7AD">
            <a:alpha val="70000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>
              <a:solidFill>
                <a:schemeClr val="bg1"/>
              </a:solidFill>
            </a:rPr>
            <a:t>화력 강화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solidFill>
                <a:schemeClr val="bg1"/>
              </a:solidFill>
            </a:rPr>
            <a:t>폭탄 세기 스테이터스 </a:t>
          </a:r>
          <a:r>
            <a:rPr lang="en-US" altLang="ko-KR" sz="1600" b="1" kern="1200" dirty="0">
              <a:solidFill>
                <a:schemeClr val="bg1"/>
              </a:solidFill>
            </a:rPr>
            <a:t>+1</a:t>
          </a:r>
          <a:endParaRPr lang="ko-KR" altLang="en-US" sz="1600" b="1" kern="1200" dirty="0">
            <a:solidFill>
              <a:schemeClr val="bg1"/>
            </a:solidFill>
          </a:endParaRPr>
        </a:p>
      </dsp:txBody>
      <dsp:txXfrm>
        <a:off x="1116787" y="0"/>
        <a:ext cx="3790328" cy="1353642"/>
      </dsp:txXfrm>
    </dsp:sp>
    <dsp:sp modelId="{AAE50142-A641-48C4-86FD-EC5581944397}">
      <dsp:nvSpPr>
        <dsp:cNvPr id="0" name=""/>
        <dsp:cNvSpPr/>
      </dsp:nvSpPr>
      <dsp:spPr>
        <a:xfrm>
          <a:off x="135364" y="135364"/>
          <a:ext cx="981423" cy="108291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B8E5F-338E-4A25-8C59-BAE1801C8C01}">
      <dsp:nvSpPr>
        <dsp:cNvPr id="0" name=""/>
        <dsp:cNvSpPr/>
      </dsp:nvSpPr>
      <dsp:spPr>
        <a:xfrm>
          <a:off x="0" y="1489006"/>
          <a:ext cx="4907116" cy="1353642"/>
        </a:xfrm>
        <a:prstGeom prst="roundRect">
          <a:avLst>
            <a:gd name="adj" fmla="val 10000"/>
          </a:avLst>
        </a:prstGeom>
        <a:solidFill>
          <a:srgbClr val="41C7AD">
            <a:alpha val="70000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>
              <a:solidFill>
                <a:schemeClr val="bg1"/>
              </a:solidFill>
            </a:rPr>
            <a:t>폭탄 개수 증가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solidFill>
                <a:schemeClr val="bg1"/>
              </a:solidFill>
            </a:rPr>
            <a:t>폭탄 개수 스테이터스 </a:t>
          </a:r>
          <a:r>
            <a:rPr lang="en-US" altLang="ko-KR" sz="1600" b="1" kern="1200" dirty="0">
              <a:solidFill>
                <a:schemeClr val="bg1"/>
              </a:solidFill>
            </a:rPr>
            <a:t>+1</a:t>
          </a:r>
          <a:endParaRPr lang="ko-KR" altLang="en-US" sz="1600" b="1" kern="1200" dirty="0">
            <a:solidFill>
              <a:schemeClr val="bg1"/>
            </a:solidFill>
          </a:endParaRPr>
        </a:p>
      </dsp:txBody>
      <dsp:txXfrm>
        <a:off x="1116787" y="1489006"/>
        <a:ext cx="3790328" cy="1353642"/>
      </dsp:txXfrm>
    </dsp:sp>
    <dsp:sp modelId="{E2C5035F-3EFC-411F-A948-B7EF35E8339D}">
      <dsp:nvSpPr>
        <dsp:cNvPr id="0" name=""/>
        <dsp:cNvSpPr/>
      </dsp:nvSpPr>
      <dsp:spPr>
        <a:xfrm>
          <a:off x="135364" y="1624370"/>
          <a:ext cx="981423" cy="108291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73FED4-CDA1-4F21-B190-D0BF269E9C17}">
      <dsp:nvSpPr>
        <dsp:cNvPr id="0" name=""/>
        <dsp:cNvSpPr/>
      </dsp:nvSpPr>
      <dsp:spPr>
        <a:xfrm>
          <a:off x="0" y="2978013"/>
          <a:ext cx="4907116" cy="1353642"/>
        </a:xfrm>
        <a:prstGeom prst="roundRect">
          <a:avLst>
            <a:gd name="adj" fmla="val 10000"/>
          </a:avLst>
        </a:prstGeom>
        <a:solidFill>
          <a:srgbClr val="41C7AD">
            <a:alpha val="70000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>
              <a:solidFill>
                <a:schemeClr val="bg1"/>
              </a:solidFill>
            </a:rPr>
            <a:t>스피드 증가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solidFill>
                <a:schemeClr val="bg1"/>
              </a:solidFill>
            </a:rPr>
            <a:t>움직임 속도 스테이터스 </a:t>
          </a:r>
          <a:r>
            <a:rPr lang="en-US" altLang="ko-KR" sz="1600" b="1" kern="1200" dirty="0">
              <a:solidFill>
                <a:schemeClr val="bg1"/>
              </a:solidFill>
            </a:rPr>
            <a:t>+1</a:t>
          </a:r>
          <a:endParaRPr lang="ko-KR" altLang="en-US" sz="1600" b="1" kern="1200" dirty="0">
            <a:solidFill>
              <a:schemeClr val="bg1"/>
            </a:solidFill>
          </a:endParaRPr>
        </a:p>
      </dsp:txBody>
      <dsp:txXfrm>
        <a:off x="1116787" y="2978013"/>
        <a:ext cx="3790328" cy="1353642"/>
      </dsp:txXfrm>
    </dsp:sp>
    <dsp:sp modelId="{3408DBBA-8658-4F1B-A22D-3834602AE26E}">
      <dsp:nvSpPr>
        <dsp:cNvPr id="0" name=""/>
        <dsp:cNvSpPr/>
      </dsp:nvSpPr>
      <dsp:spPr>
        <a:xfrm>
          <a:off x="135364" y="3113377"/>
          <a:ext cx="981423" cy="108291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53DC5C-1054-4BE7-B569-E13A58E74587}">
      <dsp:nvSpPr>
        <dsp:cNvPr id="0" name=""/>
        <dsp:cNvSpPr/>
      </dsp:nvSpPr>
      <dsp:spPr>
        <a:xfrm>
          <a:off x="0" y="0"/>
          <a:ext cx="4907116" cy="1346013"/>
        </a:xfrm>
        <a:prstGeom prst="roundRect">
          <a:avLst>
            <a:gd name="adj" fmla="val 10000"/>
          </a:avLst>
        </a:prstGeom>
        <a:solidFill>
          <a:srgbClr val="41C7AD">
            <a:alpha val="70000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b="1" kern="1200" dirty="0">
              <a:solidFill>
                <a:schemeClr val="bg1"/>
              </a:solidFill>
            </a:rPr>
            <a:t>발차기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500" b="1" kern="1200" dirty="0">
              <a:solidFill>
                <a:schemeClr val="bg1"/>
              </a:solidFill>
            </a:rPr>
            <a:t>폭탄 발차기 가능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500" b="1" kern="1200" dirty="0">
              <a:solidFill>
                <a:schemeClr val="bg1"/>
              </a:solidFill>
            </a:rPr>
            <a:t>패시브 스킬이기 때문에 별다른 표현 </a:t>
          </a:r>
          <a:r>
            <a:rPr lang="en-US" altLang="ko-KR" sz="1500" b="1" kern="1200" dirty="0">
              <a:solidFill>
                <a:schemeClr val="bg1"/>
              </a:solidFill>
            </a:rPr>
            <a:t>X</a:t>
          </a:r>
          <a:endParaRPr lang="ko-KR" altLang="en-US" sz="1500" b="1" kern="1200" dirty="0">
            <a:solidFill>
              <a:schemeClr val="bg1"/>
            </a:solidFill>
          </a:endParaRPr>
        </a:p>
      </dsp:txBody>
      <dsp:txXfrm>
        <a:off x="1116024" y="0"/>
        <a:ext cx="3791091" cy="1346013"/>
      </dsp:txXfrm>
    </dsp:sp>
    <dsp:sp modelId="{AAE50142-A641-48C4-86FD-EC5581944397}">
      <dsp:nvSpPr>
        <dsp:cNvPr id="0" name=""/>
        <dsp:cNvSpPr/>
      </dsp:nvSpPr>
      <dsp:spPr>
        <a:xfrm>
          <a:off x="134601" y="134601"/>
          <a:ext cx="981423" cy="107681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3B8E5F-338E-4A25-8C59-BAE1801C8C01}">
      <dsp:nvSpPr>
        <dsp:cNvPr id="0" name=""/>
        <dsp:cNvSpPr/>
      </dsp:nvSpPr>
      <dsp:spPr>
        <a:xfrm>
          <a:off x="0" y="1480614"/>
          <a:ext cx="4907116" cy="1346013"/>
        </a:xfrm>
        <a:prstGeom prst="roundRect">
          <a:avLst>
            <a:gd name="adj" fmla="val 10000"/>
          </a:avLst>
        </a:prstGeom>
        <a:solidFill>
          <a:srgbClr val="41C7AD">
            <a:alpha val="70000"/>
          </a:srgb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b="1" kern="1200" dirty="0">
              <a:solidFill>
                <a:schemeClr val="bg1"/>
              </a:solidFill>
            </a:rPr>
            <a:t>던지기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500" b="1" kern="1200" dirty="0">
              <a:solidFill>
                <a:schemeClr val="bg1"/>
              </a:solidFill>
            </a:rPr>
            <a:t>폭탄 던지기 가능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500" b="1" kern="1200" dirty="0">
              <a:solidFill>
                <a:schemeClr val="bg1"/>
              </a:solidFill>
            </a:rPr>
            <a:t>획득 시 던지기 아이콘 활성화</a:t>
          </a:r>
        </a:p>
      </dsp:txBody>
      <dsp:txXfrm>
        <a:off x="1116024" y="1480614"/>
        <a:ext cx="3791091" cy="1346013"/>
      </dsp:txXfrm>
    </dsp:sp>
    <dsp:sp modelId="{E2C5035F-3EFC-411F-A948-B7EF35E8339D}">
      <dsp:nvSpPr>
        <dsp:cNvPr id="0" name=""/>
        <dsp:cNvSpPr/>
      </dsp:nvSpPr>
      <dsp:spPr>
        <a:xfrm>
          <a:off x="134601" y="1615215"/>
          <a:ext cx="981423" cy="107681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06DBF3-4E32-4047-B6C3-FBD99C22A133}">
      <dsp:nvSpPr>
        <dsp:cNvPr id="0" name=""/>
        <dsp:cNvSpPr/>
      </dsp:nvSpPr>
      <dsp:spPr>
        <a:xfrm>
          <a:off x="0" y="0"/>
          <a:ext cx="2050585" cy="4184952"/>
        </a:xfrm>
        <a:prstGeom prst="roundRect">
          <a:avLst>
            <a:gd name="adj" fmla="val 10000"/>
          </a:avLst>
        </a:prstGeom>
        <a:solidFill>
          <a:srgbClr val="00B96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/>
            <a:t>숲 테마 전용</a:t>
          </a:r>
          <a:endParaRPr lang="en-US" altLang="ko-KR" sz="2000" b="1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/>
            <a:t>오브젝트</a:t>
          </a:r>
        </a:p>
      </dsp:txBody>
      <dsp:txXfrm>
        <a:off x="0" y="1673980"/>
        <a:ext cx="2050585" cy="1673980"/>
      </dsp:txXfrm>
    </dsp:sp>
    <dsp:sp modelId="{85382810-DAA7-4EDB-B639-567F40FE6358}">
      <dsp:nvSpPr>
        <dsp:cNvPr id="0" name=""/>
        <dsp:cNvSpPr/>
      </dsp:nvSpPr>
      <dsp:spPr>
        <a:xfrm>
          <a:off x="329816" y="251097"/>
          <a:ext cx="1393589" cy="139358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2793E2-D945-4B83-A5F1-22E8F4FB475B}">
      <dsp:nvSpPr>
        <dsp:cNvPr id="0" name=""/>
        <dsp:cNvSpPr/>
      </dsp:nvSpPr>
      <dsp:spPr>
        <a:xfrm>
          <a:off x="2113421" y="0"/>
          <a:ext cx="2050585" cy="4184952"/>
        </a:xfrm>
        <a:prstGeom prst="roundRect">
          <a:avLst>
            <a:gd name="adj" fmla="val 10000"/>
          </a:avLst>
        </a:prstGeom>
        <a:solidFill>
          <a:srgbClr val="00BA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>
              <a:solidFill>
                <a:schemeClr val="tx1"/>
              </a:solidFill>
            </a:rPr>
            <a:t>바다 테마 전용</a:t>
          </a:r>
          <a:endParaRPr lang="en-US" altLang="ko-KR" sz="2000" b="1" kern="1200" dirty="0">
            <a:solidFill>
              <a:schemeClr val="tx1"/>
            </a:solidFill>
          </a:endParaRPr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>
              <a:solidFill>
                <a:schemeClr val="tx1"/>
              </a:solidFill>
            </a:rPr>
            <a:t>오브젝트</a:t>
          </a:r>
        </a:p>
      </dsp:txBody>
      <dsp:txXfrm>
        <a:off x="2113421" y="1673980"/>
        <a:ext cx="2050585" cy="1673980"/>
      </dsp:txXfrm>
    </dsp:sp>
    <dsp:sp modelId="{73C32A9B-64B7-4DB7-8196-7EC72077B510}">
      <dsp:nvSpPr>
        <dsp:cNvPr id="0" name=""/>
        <dsp:cNvSpPr/>
      </dsp:nvSpPr>
      <dsp:spPr>
        <a:xfrm>
          <a:off x="2441919" y="251097"/>
          <a:ext cx="1393589" cy="1393589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E40131-DF2C-42A0-8731-431AB6140697}">
      <dsp:nvSpPr>
        <dsp:cNvPr id="0" name=""/>
        <dsp:cNvSpPr/>
      </dsp:nvSpPr>
      <dsp:spPr>
        <a:xfrm>
          <a:off x="4226836" y="0"/>
          <a:ext cx="2050585" cy="4184952"/>
        </a:xfrm>
        <a:prstGeom prst="roundRect">
          <a:avLst>
            <a:gd name="adj" fmla="val 10000"/>
          </a:avLst>
        </a:prstGeom>
        <a:solidFill>
          <a:srgbClr val="FBFDF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>
              <a:solidFill>
                <a:schemeClr val="tx1"/>
              </a:solidFill>
            </a:rPr>
            <a:t>설원 테마 전용</a:t>
          </a:r>
          <a:endParaRPr lang="en-US" altLang="ko-KR" sz="2000" b="1" kern="1200" dirty="0">
            <a:solidFill>
              <a:schemeClr val="tx1"/>
            </a:solidFill>
          </a:endParaRPr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>
              <a:solidFill>
                <a:schemeClr val="tx1"/>
              </a:solidFill>
            </a:rPr>
            <a:t>오브젝트</a:t>
          </a:r>
        </a:p>
      </dsp:txBody>
      <dsp:txXfrm>
        <a:off x="4226836" y="1673980"/>
        <a:ext cx="2050585" cy="1673980"/>
      </dsp:txXfrm>
    </dsp:sp>
    <dsp:sp modelId="{9B384D71-52A0-4065-A770-A400B60A1189}">
      <dsp:nvSpPr>
        <dsp:cNvPr id="0" name=""/>
        <dsp:cNvSpPr/>
      </dsp:nvSpPr>
      <dsp:spPr>
        <a:xfrm>
          <a:off x="4554022" y="251097"/>
          <a:ext cx="1393589" cy="1393589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F6171-5125-49E1-93F8-6C2563627C8F}">
      <dsp:nvSpPr>
        <dsp:cNvPr id="0" name=""/>
        <dsp:cNvSpPr/>
      </dsp:nvSpPr>
      <dsp:spPr>
        <a:xfrm>
          <a:off x="251097" y="3269154"/>
          <a:ext cx="5775233" cy="843410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C000D-D604-4139-8543-B516340BD473}" type="datetimeFigureOut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810108-DAF3-413C-A6F4-4158C094B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721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6D39EA4A-E5CF-459F-A79F-4528A523B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57316364-BB4C-4AD0-8AD8-C3CD298B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날짜 개체 틀 7">
            <a:extLst>
              <a:ext uri="{FF2B5EF4-FFF2-40B4-BE49-F238E27FC236}">
                <a16:creationId xmlns:a16="http://schemas.microsoft.com/office/drawing/2014/main" id="{A821299A-3F72-48DE-AEC6-6B125C626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6024D-EBCC-4426-B8E8-524BF9B634DC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B09DA158-2FA6-4063-ABC9-69FF2132B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44578445-691A-448B-BEAD-EDEFBDFF0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A12CAA5-BC4C-4BD4-BB7B-ECFD51CDE86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807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09A801-00E0-4CB1-B606-2C9FE63F5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718D24-041D-4BDB-AC3E-27113A81A5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452402-5AC1-4E7E-9F35-FF25EFB3B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8259F-BA98-43FE-8805-77975CCD9691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DD311-32DD-47AA-8282-66522F200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0EC5A1-5D82-4B3C-A5A0-3CEE9D5DD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020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2A989A9-BD2E-4E6E-A3AB-E7EF577BF9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A836BA-A9D9-407C-AD64-709FB763DA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F416DC-B401-40DE-A92F-2E695A0B2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F8188-5498-4F35-B2D5-569658AA35DD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3B6F07-DBA4-4F76-8FC4-C98E3FC01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C9C525-9430-412E-A912-1F587BEAF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707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90AC4-D314-429E-8416-3084F7FE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183979-E1F4-42C1-8A25-C887D9C6D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08790C-2F99-4DBD-A118-798B8B97D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232CF-9C2E-4476-9A60-4FD3ADF1A9D0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3C5C56-529C-4CC3-A5F4-D41D6E12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B4216F-F989-45E4-B64A-61AD05CB5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82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1AD1E-9F9F-4192-8118-5345F9FAC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446EA4-5683-4C4D-B176-0694D5C1B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F557AA-05D5-421E-913F-67ACB63DD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1747F-243F-4BC9-BCAF-7193F0235594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0E11C8-BC99-4173-A376-CC900E984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72A045-1ACA-4DCB-9BDF-294304D31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779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EA18D0-B48D-4FDB-A5C0-3F75AFF34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100FFF-2CD5-4758-B7CD-D13A74B6F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88DB5E-B86C-4B14-936E-BDBD1E1A6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6AF050-E9C8-4BCE-8D55-EEBD8A182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797D-24D9-4920-BEAB-321FE9E29125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15A490-F1F7-471D-B358-0BF23754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15EA80-81D7-445C-BAEE-EB329CF29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665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204292-4F4D-4864-8AE8-465D58289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D47E73-BB1E-4A2C-8936-98976525F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E6CD7C-ED43-4D33-9C7D-51D9EF2EA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34237C4-6700-42BF-9826-434145C037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C8C352F-35B4-4F2C-90DD-66ADC32422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F963A8B-4D17-449A-BBDD-8280913C4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1C62-FF4F-479F-96F8-33D9F8928FC6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A5ECF32-D32E-4405-B5F3-21867E3B7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C7C2D89-357A-43C6-8E7F-F7B654F0B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955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B9EAA-F3EE-4D2F-9F3F-B4E123ACE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ECAAD0-9B70-4A39-890A-FADCB7E46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1A7E-3ACC-493F-99FA-5886F090F78B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0D8C11E-8A1F-4A1F-BEFB-B7E2E7F43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141E20-589C-4961-967B-B55F3A565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035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DB1FED-EEB2-4353-8FCC-239D892B6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448A8-7A59-4538-BCB2-5C8C677C5A16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400685-7A23-4119-8C28-FC2868B27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7E0323-903B-48E0-8B0A-BB6874653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2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8F44F-A39C-4B6B-A208-5017BB53F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A15E9B-1D32-46E1-8C69-3409D0D16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A61F10-F67B-43D2-9BBC-FFF895CF5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8AE762-C21D-42AA-A41A-DAFEFAE8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8F1A-ED1B-4113-8960-DDCC9BD5D064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D8FC20-72CE-4DDE-812B-788D0DC98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FE68C3-FD59-4CFE-AA1E-35415F275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301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5C4C36-9F3A-46A0-8D7F-56FB3D0A6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6F42DE-C27E-452F-9E45-4AE93A1032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91FCE2-E2C8-49A0-8A1C-27265A9847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A6BB9D-894B-49A4-A63A-68ADC226A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456BF-B907-4580-886B-A94CDA06E3C9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F76FA8-0FB2-47DE-BBCC-5316C0F21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F1429E-6F63-42D4-8F3C-0F6D1C013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77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1454908-79BC-47F9-8356-52CAEA377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0DF3AE-2F5E-455C-9526-143AC4734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644A9C-F543-4336-9AE0-5586D91B6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A5DDD-039A-4CDD-BBFC-339539B14F63}" type="datetime1">
              <a:rPr lang="ko-KR" altLang="en-US" smtClean="0"/>
              <a:t>2017-09-19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41DADC-DCB6-43AD-BC62-A6BADA22DA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3A987F-DF53-4BE5-9F42-36D67984E3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408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2CAA5-BC4C-4BD4-BB7B-ECFD51CDE86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959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13" Type="http://schemas.microsoft.com/office/2007/relationships/diagramDrawing" Target="../diagrams/drawing6.xml"/><Relationship Id="rId3" Type="http://schemas.microsoft.com/office/2007/relationships/hdphoto" Target="../media/hdphoto1.wdp"/><Relationship Id="rId7" Type="http://schemas.openxmlformats.org/officeDocument/2006/relationships/diagramColors" Target="../diagrams/colors5.xml"/><Relationship Id="rId12" Type="http://schemas.openxmlformats.org/officeDocument/2006/relationships/diagramColors" Target="../diagrams/colors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5.xml"/><Relationship Id="rId11" Type="http://schemas.openxmlformats.org/officeDocument/2006/relationships/diagramQuickStyle" Target="../diagrams/quickStyle6.xml"/><Relationship Id="rId5" Type="http://schemas.openxmlformats.org/officeDocument/2006/relationships/diagramLayout" Target="../diagrams/layout5.xml"/><Relationship Id="rId10" Type="http://schemas.openxmlformats.org/officeDocument/2006/relationships/diagramLayout" Target="../diagrams/layout6.xml"/><Relationship Id="rId4" Type="http://schemas.openxmlformats.org/officeDocument/2006/relationships/diagramData" Target="../diagrams/data5.xml"/><Relationship Id="rId9" Type="http://schemas.openxmlformats.org/officeDocument/2006/relationships/diagramData" Target="../diagrams/data6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microsoft.com/office/2007/relationships/hdphoto" Target="../media/hdphoto1.wdp"/><Relationship Id="rId7" Type="http://schemas.openxmlformats.org/officeDocument/2006/relationships/diagramColors" Target="../diagrams/colors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07/relationships/hdphoto" Target="../media/hdphoto1.wdp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hyperlink" Target="https://youtu.be/5Xe0aPNz39Q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microsoft.com/office/2007/relationships/hdphoto" Target="../media/hdphoto1.wdp"/><Relationship Id="rId7" Type="http://schemas.openxmlformats.org/officeDocument/2006/relationships/diagramColors" Target="../diagrams/colors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microsoft.com/office/2007/relationships/hdphoto" Target="../media/hdphoto1.wdp"/><Relationship Id="rId7" Type="http://schemas.openxmlformats.org/officeDocument/2006/relationships/diagramQuickStyle" Target="../diagrams/quickStyle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7.png"/><Relationship Id="rId9" Type="http://schemas.microsoft.com/office/2007/relationships/diagramDrawing" Target="../diagrams/drawing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5CEF91C0-1139-4E3A-BF73-623F4DCD53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graphicFrame>
        <p:nvGraphicFramePr>
          <p:cNvPr id="16" name="다이어그램 15">
            <a:extLst>
              <a:ext uri="{FF2B5EF4-FFF2-40B4-BE49-F238E27FC236}">
                <a16:creationId xmlns:a16="http://schemas.microsoft.com/office/drawing/2014/main" id="{F9AEF52D-FB5F-4F4A-BECE-C5A35EBC50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5205150"/>
              </p:ext>
            </p:extLst>
          </p:nvPr>
        </p:nvGraphicFramePr>
        <p:xfrm>
          <a:off x="0" y="133688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8" name="직사각형 17">
            <a:extLst>
              <a:ext uri="{FF2B5EF4-FFF2-40B4-BE49-F238E27FC236}">
                <a16:creationId xmlns:a16="http://schemas.microsoft.com/office/drawing/2014/main" id="{EC7DBBDB-A6C4-4281-8404-785A177BFB67}"/>
              </a:ext>
            </a:extLst>
          </p:cNvPr>
          <p:cNvSpPr/>
          <p:nvPr/>
        </p:nvSpPr>
        <p:spPr>
          <a:xfrm>
            <a:off x="9845040" y="4436807"/>
            <a:ext cx="2034540" cy="1943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2FC1D7-B5C6-4C5D-B553-F36874664E62}"/>
              </a:ext>
            </a:extLst>
          </p:cNvPr>
          <p:cNvSpPr txBox="1"/>
          <p:nvPr/>
        </p:nvSpPr>
        <p:spPr>
          <a:xfrm>
            <a:off x="10027223" y="3911027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지도교수 서명</a:t>
            </a:r>
          </a:p>
        </p:txBody>
      </p:sp>
    </p:spTree>
    <p:extLst>
      <p:ext uri="{BB962C8B-B14F-4D97-AF65-F5344CB8AC3E}">
        <p14:creationId xmlns:p14="http://schemas.microsoft.com/office/powerpoint/2010/main" val="3187041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인 게임 아이템 설정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53" name="직각 삼각형 52">
            <a:extLst>
              <a:ext uri="{FF2B5EF4-FFF2-40B4-BE49-F238E27FC236}">
                <a16:creationId xmlns:a16="http://schemas.microsoft.com/office/drawing/2014/main" id="{5376C3E9-4406-488D-A905-BFCF71991FDA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67DD2CF9-6B9C-4FFD-89E5-7AD31B9599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3170982"/>
              </p:ext>
            </p:extLst>
          </p:nvPr>
        </p:nvGraphicFramePr>
        <p:xfrm>
          <a:off x="1014361" y="1604571"/>
          <a:ext cx="4907116" cy="4331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58" name="다이어그램 57">
            <a:extLst>
              <a:ext uri="{FF2B5EF4-FFF2-40B4-BE49-F238E27FC236}">
                <a16:creationId xmlns:a16="http://schemas.microsoft.com/office/drawing/2014/main" id="{B311814C-A28C-40D3-9931-B3040575B1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6821958"/>
              </p:ext>
            </p:extLst>
          </p:nvPr>
        </p:nvGraphicFramePr>
        <p:xfrm>
          <a:off x="6368026" y="1604572"/>
          <a:ext cx="4907116" cy="2827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4EDA483-292F-4A26-8FE6-E5790DA01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787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인 게임 오브젝트 설정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3A5FEB8D-DCD9-41F2-8B5B-A47234C13B3A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D3BF5436-D557-42DD-B1BB-208A6B2746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3633894"/>
              </p:ext>
            </p:extLst>
          </p:nvPr>
        </p:nvGraphicFramePr>
        <p:xfrm>
          <a:off x="5435600" y="1616714"/>
          <a:ext cx="6277428" cy="4184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E19B07C9-46DE-4C9F-AEAB-AEE26CBCCF24}"/>
              </a:ext>
            </a:extLst>
          </p:cNvPr>
          <p:cNvSpPr/>
          <p:nvPr/>
        </p:nvSpPr>
        <p:spPr>
          <a:xfrm>
            <a:off x="551543" y="1616714"/>
            <a:ext cx="3120571" cy="4184952"/>
          </a:xfrm>
          <a:prstGeom prst="roundRect">
            <a:avLst>
              <a:gd name="adj" fmla="val 5015"/>
            </a:avLst>
          </a:prstGeom>
          <a:solidFill>
            <a:srgbClr val="41C7AD">
              <a:alpha val="69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</a:rPr>
              <a:t>전 테마 범용 오브젝트</a:t>
            </a:r>
            <a:endParaRPr lang="en-US" altLang="ko-KR" sz="2000" b="1" dirty="0">
              <a:solidFill>
                <a:schemeClr val="tx1"/>
              </a:solidFill>
            </a:endParaRPr>
          </a:p>
        </p:txBody>
      </p:sp>
      <p:sp>
        <p:nvSpPr>
          <p:cNvPr id="28" name="직사각형 9">
            <a:extLst>
              <a:ext uri="{FF2B5EF4-FFF2-40B4-BE49-F238E27FC236}">
                <a16:creationId xmlns:a16="http://schemas.microsoft.com/office/drawing/2014/main" id="{7FCBF015-3362-4B4A-A31E-EE2CF4B59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8942" y="5137260"/>
            <a:ext cx="483074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600" b="1" dirty="0">
                <a:latin typeface="맑은 고딕"/>
                <a:ea typeface="맑은 고딕"/>
                <a:cs typeface="Arial" pitchFamily="34" charset="0"/>
              </a:rPr>
              <a:t>테마 별 특</a:t>
            </a:r>
            <a:r>
              <a:rPr lang="ko-KR" altLang="en-US" sz="1600" b="1" dirty="0">
                <a:latin typeface="맑은 고딕"/>
                <a:ea typeface="맑은 고딕"/>
                <a:cs typeface="Arial" pitchFamily="34" charset="0"/>
              </a:rPr>
              <a:t>색을 살릴 수 있는 오브젝트 추가 제작</a:t>
            </a:r>
            <a:endParaRPr lang="en-US" altLang="ko-KR" sz="1600" b="1" dirty="0"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29" name="더하기 기호 28">
            <a:extLst>
              <a:ext uri="{FF2B5EF4-FFF2-40B4-BE49-F238E27FC236}">
                <a16:creationId xmlns:a16="http://schemas.microsoft.com/office/drawing/2014/main" id="{4E78B0F6-C82E-43C3-B8E8-01749F327BD1}"/>
              </a:ext>
            </a:extLst>
          </p:cNvPr>
          <p:cNvSpPr/>
          <p:nvPr/>
        </p:nvSpPr>
        <p:spPr>
          <a:xfrm>
            <a:off x="3951514" y="3106847"/>
            <a:ext cx="1204686" cy="1204686"/>
          </a:xfrm>
          <a:prstGeom prst="mathPlus">
            <a:avLst>
              <a:gd name="adj1" fmla="val 16291"/>
            </a:avLst>
          </a:prstGeom>
          <a:solidFill>
            <a:srgbClr val="41C7AD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A9997D43-1490-4770-B068-DE813FBC2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242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E4D7374A-59C3-4986-80BC-C1054423E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936" y="3299273"/>
            <a:ext cx="1433234" cy="143323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게임목표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983AC3B8-2D15-4F28-9496-8AEF5634526A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B4C97C-0CBF-47F6-BA41-8A97BCF34258}"/>
              </a:ext>
            </a:extLst>
          </p:cNvPr>
          <p:cNvSpPr txBox="1"/>
          <p:nvPr/>
        </p:nvSpPr>
        <p:spPr>
          <a:xfrm>
            <a:off x="76323" y="1408471"/>
            <a:ext cx="2470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기본 룰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24A8CEE-7D14-483A-9C15-236520A570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896" y="2455966"/>
            <a:ext cx="1831135" cy="231543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D6DD9C5-B379-41B1-823D-805A6B32E9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624" y="3597142"/>
            <a:ext cx="1363980" cy="89653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A0E96B3-52C8-41F6-ADE3-30B22AC77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151" y="3299273"/>
            <a:ext cx="1433234" cy="143323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F8A55FD1-A6A5-4027-AA13-206EC5AC91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936" y="2177075"/>
            <a:ext cx="1433234" cy="143323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3E5AB38-1BC3-4136-AD63-CB9E46544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936" y="4450989"/>
            <a:ext cx="1433234" cy="143323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50E1AAD-DADE-45D5-8807-FCEA528A4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0144" y="3299273"/>
            <a:ext cx="1433234" cy="1433234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A23B09D2-6166-4826-B944-685808291F89}"/>
              </a:ext>
            </a:extLst>
          </p:cNvPr>
          <p:cNvSpPr/>
          <p:nvPr/>
        </p:nvSpPr>
        <p:spPr>
          <a:xfrm>
            <a:off x="5645683" y="1699049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96F2692-1AEF-4569-A337-911FDDB04E18}"/>
              </a:ext>
            </a:extLst>
          </p:cNvPr>
          <p:cNvSpPr/>
          <p:nvPr/>
        </p:nvSpPr>
        <p:spPr>
          <a:xfrm>
            <a:off x="5645683" y="2967410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39D1DC9-4174-4104-A037-FA57C1654562}"/>
              </a:ext>
            </a:extLst>
          </p:cNvPr>
          <p:cNvSpPr/>
          <p:nvPr/>
        </p:nvSpPr>
        <p:spPr>
          <a:xfrm>
            <a:off x="5645683" y="4235771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0DEB3D2-ABAF-41ED-AB06-2AF5CC0B009F}"/>
              </a:ext>
            </a:extLst>
          </p:cNvPr>
          <p:cNvSpPr/>
          <p:nvPr/>
        </p:nvSpPr>
        <p:spPr>
          <a:xfrm>
            <a:off x="5645683" y="5504132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5996B4-9DA5-4B88-8BEA-BC7409B58C54}"/>
              </a:ext>
            </a:extLst>
          </p:cNvPr>
          <p:cNvSpPr txBox="1"/>
          <p:nvPr/>
        </p:nvSpPr>
        <p:spPr>
          <a:xfrm>
            <a:off x="6163783" y="1553085"/>
            <a:ext cx="205057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폭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탄 맞추기</a:t>
            </a:r>
            <a:endParaRPr lang="en-US" altLang="ko-KR" sz="105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215B0B8-CDD4-4293-AD7D-DD1B9757EA2F}"/>
              </a:ext>
            </a:extLst>
          </p:cNvPr>
          <p:cNvSpPr txBox="1"/>
          <p:nvPr/>
        </p:nvSpPr>
        <p:spPr>
          <a:xfrm>
            <a:off x="6163783" y="2821446"/>
            <a:ext cx="170386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서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든 데스</a:t>
            </a:r>
            <a:endParaRPr lang="en-US" altLang="ko-KR" sz="105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7D4D09B-4122-4004-8444-0B1939093699}"/>
              </a:ext>
            </a:extLst>
          </p:cNvPr>
          <p:cNvSpPr txBox="1"/>
          <p:nvPr/>
        </p:nvSpPr>
        <p:spPr>
          <a:xfrm>
            <a:off x="6163783" y="4096053"/>
            <a:ext cx="170386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성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장</a:t>
            </a:r>
            <a:endParaRPr lang="en-US" altLang="ko-KR" sz="105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DEF4F1-6867-4F76-A351-10B0CD5D0DD1}"/>
              </a:ext>
            </a:extLst>
          </p:cNvPr>
          <p:cNvSpPr txBox="1"/>
          <p:nvPr/>
        </p:nvSpPr>
        <p:spPr>
          <a:xfrm>
            <a:off x="6163783" y="5370660"/>
            <a:ext cx="170386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클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리어</a:t>
            </a:r>
            <a:endParaRPr lang="en-US" altLang="ko-KR" sz="105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49EA3-EC9A-4CDF-83C0-4B89B72CE86E}"/>
              </a:ext>
            </a:extLst>
          </p:cNvPr>
          <p:cNvSpPr txBox="1"/>
          <p:nvPr/>
        </p:nvSpPr>
        <p:spPr>
          <a:xfrm>
            <a:off x="8378623" y="1606425"/>
            <a:ext cx="317385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폭탄의 화력을 통하여</a:t>
            </a:r>
            <a:endParaRPr lang="en-US" altLang="ko-KR" sz="20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타 플레이어 또는 몬스터를 처치</a:t>
            </a:r>
            <a:endParaRPr lang="en-US" altLang="ko-KR" sz="20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D447970-C638-40D1-9C4E-7EA30F408402}"/>
              </a:ext>
            </a:extLst>
          </p:cNvPr>
          <p:cNvSpPr txBox="1"/>
          <p:nvPr/>
        </p:nvSpPr>
        <p:spPr>
          <a:xfrm>
            <a:off x="8378623" y="2821446"/>
            <a:ext cx="317385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1400" b="1" dirty="0">
                <a:solidFill>
                  <a:schemeClr val="bg1"/>
                </a:solidFill>
              </a:rPr>
              <a:t>시간 내에 클리어 하지 못하면 하늘에서 폭탄들이 쏟아짐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6490557-E1C4-4353-AE3C-68837C652C60}"/>
              </a:ext>
            </a:extLst>
          </p:cNvPr>
          <p:cNvSpPr txBox="1"/>
          <p:nvPr/>
        </p:nvSpPr>
        <p:spPr>
          <a:xfrm>
            <a:off x="8378623" y="4096053"/>
            <a:ext cx="3409517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1400" b="1" dirty="0">
                <a:solidFill>
                  <a:schemeClr val="bg1"/>
                </a:solidFill>
              </a:rPr>
              <a:t>맵 내의 오브젝트를 파괴하여  드랍 된 아이템을 획득하며 성장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7C82A88-5CBE-49C9-B0B3-90A6FFE6FF94}"/>
              </a:ext>
            </a:extLst>
          </p:cNvPr>
          <p:cNvSpPr txBox="1"/>
          <p:nvPr/>
        </p:nvSpPr>
        <p:spPr>
          <a:xfrm>
            <a:off x="8378623" y="5358168"/>
            <a:ext cx="3409517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Bef>
                <a:spcPct val="0"/>
              </a:spcBef>
              <a:spcAft>
                <a:spcPts val="600"/>
              </a:spcAft>
            </a:pPr>
            <a:r>
              <a:rPr lang="ko-KR" altLang="en-US" sz="1400" b="1" dirty="0">
                <a:solidFill>
                  <a:schemeClr val="bg1"/>
                </a:solidFill>
              </a:rPr>
              <a:t>플레이 하는 모드에 따라</a:t>
            </a:r>
            <a:endParaRPr lang="en-US" altLang="ko-KR" sz="1400" b="1" dirty="0">
              <a:solidFill>
                <a:schemeClr val="bg1"/>
              </a:solidFill>
            </a:endParaRPr>
          </a:p>
          <a:p>
            <a:pPr latinLnBrk="0">
              <a:spcBef>
                <a:spcPct val="0"/>
              </a:spcBef>
              <a:spcAft>
                <a:spcPts val="600"/>
              </a:spcAft>
            </a:pPr>
            <a:r>
              <a:rPr lang="ko-KR" altLang="en-US" sz="1400" b="1" dirty="0">
                <a:solidFill>
                  <a:schemeClr val="bg1"/>
                </a:solidFill>
              </a:rPr>
              <a:t>완료 조건을 충족하면 클리어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2F7FB99-B9A9-4682-84B9-598B5E97C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482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게임목표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983AC3B8-2D15-4F28-9496-8AEF5634526A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A7998E-58A8-41B5-9E39-8683ACAE6FDF}"/>
              </a:ext>
            </a:extLst>
          </p:cNvPr>
          <p:cNvSpPr txBox="1"/>
          <p:nvPr/>
        </p:nvSpPr>
        <p:spPr>
          <a:xfrm>
            <a:off x="194310" y="1408471"/>
            <a:ext cx="2470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5B9BD5"/>
                </a:solidFill>
              </a:rPr>
              <a:t>모</a:t>
            </a:r>
            <a:r>
              <a:rPr lang="ko-KR" altLang="en-US" sz="2400" b="1" dirty="0">
                <a:solidFill>
                  <a:schemeClr val="bg1"/>
                </a:solidFill>
              </a:rPr>
              <a:t>험 모드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6F8BCDB-909F-4E02-AE38-0EA98DD0C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51" y="2055155"/>
            <a:ext cx="4049489" cy="4049489"/>
          </a:xfrm>
          <a:prstGeom prst="rect">
            <a:avLst/>
          </a:prstGeom>
        </p:spPr>
      </p:pic>
      <p:sp>
        <p:nvSpPr>
          <p:cNvPr id="62" name="직사각형 61">
            <a:extLst>
              <a:ext uri="{FF2B5EF4-FFF2-40B4-BE49-F238E27FC236}">
                <a16:creationId xmlns:a16="http://schemas.microsoft.com/office/drawing/2014/main" id="{C916E13B-6046-49BF-85A0-758C24F2D8E9}"/>
              </a:ext>
            </a:extLst>
          </p:cNvPr>
          <p:cNvSpPr/>
          <p:nvPr/>
        </p:nvSpPr>
        <p:spPr>
          <a:xfrm>
            <a:off x="5645683" y="2514389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152B5A4-01A8-4589-A779-966FF9B2EC35}"/>
              </a:ext>
            </a:extLst>
          </p:cNvPr>
          <p:cNvSpPr/>
          <p:nvPr/>
        </p:nvSpPr>
        <p:spPr>
          <a:xfrm>
            <a:off x="5645683" y="3782750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F38989F1-D823-499E-B1C8-2B90543127FE}"/>
              </a:ext>
            </a:extLst>
          </p:cNvPr>
          <p:cNvSpPr/>
          <p:nvPr/>
        </p:nvSpPr>
        <p:spPr>
          <a:xfrm>
            <a:off x="5645683" y="5051111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DD092C1-05E1-40D5-87C9-19EC97069F13}"/>
              </a:ext>
            </a:extLst>
          </p:cNvPr>
          <p:cNvSpPr txBox="1"/>
          <p:nvPr/>
        </p:nvSpPr>
        <p:spPr>
          <a:xfrm>
            <a:off x="6168179" y="3661037"/>
            <a:ext cx="247142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400" b="1" dirty="0">
                <a:solidFill>
                  <a:srgbClr val="5B9BD5"/>
                </a:solidFill>
                <a:latin typeface="+mj-lt"/>
                <a:ea typeface="+mj-ea"/>
                <a:cs typeface="+mj-cs"/>
              </a:rPr>
              <a:t>9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가지 스테이지</a:t>
            </a:r>
            <a:endParaRPr lang="en-US" altLang="ko-KR" sz="9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7BF8E92-C475-44EF-B12F-774699D27E36}"/>
              </a:ext>
            </a:extLst>
          </p:cNvPr>
          <p:cNvSpPr txBox="1"/>
          <p:nvPr/>
        </p:nvSpPr>
        <p:spPr>
          <a:xfrm>
            <a:off x="6163783" y="4924566"/>
            <a:ext cx="170386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400" b="1" dirty="0">
                <a:solidFill>
                  <a:srgbClr val="5B9BD5"/>
                </a:solidFill>
                <a:latin typeface="+mj-lt"/>
                <a:ea typeface="+mj-ea"/>
                <a:cs typeface="+mj-cs"/>
              </a:rPr>
              <a:t>조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건 달성</a:t>
            </a:r>
            <a:endParaRPr lang="en-US" altLang="ko-KR" sz="10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171647F-406B-4A9C-A9B8-AD091389A097}"/>
              </a:ext>
            </a:extLst>
          </p:cNvPr>
          <p:cNvSpPr txBox="1"/>
          <p:nvPr/>
        </p:nvSpPr>
        <p:spPr>
          <a:xfrm>
            <a:off x="8342427" y="3641912"/>
            <a:ext cx="317385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/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숲</a:t>
            </a:r>
            <a:r>
              <a:rPr lang="en-US" altLang="ko-KR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&gt; 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바다</a:t>
            </a:r>
            <a:r>
              <a:rPr lang="en-US" altLang="ko-KR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&gt; 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설원 테마 순으로 진행되며 각 테마 별 </a:t>
            </a:r>
            <a:r>
              <a:rPr lang="en-US" altLang="ko-KR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3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개의 레벨로 구성</a:t>
            </a:r>
            <a:endParaRPr lang="en-US" altLang="ko-KR" sz="20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A228DFB-7097-42C4-B42E-773E15A79255}"/>
              </a:ext>
            </a:extLst>
          </p:cNvPr>
          <p:cNvSpPr txBox="1"/>
          <p:nvPr/>
        </p:nvSpPr>
        <p:spPr>
          <a:xfrm>
            <a:off x="8333422" y="4676300"/>
            <a:ext cx="3819525" cy="1144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스테이지 별 요구되는 조건을 클리어 하기 위해 주변 몬스터를 모두 제거하거나 목표 지점에 도달하여 스테이지 클리어</a:t>
            </a:r>
            <a:endParaRPr lang="en-US" altLang="ko-KR" sz="13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49307FA-906D-4BC4-8E88-46BDEFC67470}"/>
              </a:ext>
            </a:extLst>
          </p:cNvPr>
          <p:cNvSpPr txBox="1"/>
          <p:nvPr/>
        </p:nvSpPr>
        <p:spPr>
          <a:xfrm>
            <a:off x="6168179" y="2397508"/>
            <a:ext cx="247142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400" b="1" dirty="0">
                <a:solidFill>
                  <a:srgbClr val="5B9BD5"/>
                </a:solidFill>
                <a:latin typeface="+mj-lt"/>
                <a:ea typeface="+mj-ea"/>
                <a:cs typeface="+mj-cs"/>
              </a:rPr>
              <a:t>1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인 플레이</a:t>
            </a:r>
            <a:endParaRPr lang="en-US" altLang="ko-KR" sz="9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1CE64D5-2F03-43AB-B76E-A76185576DA0}"/>
              </a:ext>
            </a:extLst>
          </p:cNvPr>
          <p:cNvSpPr txBox="1"/>
          <p:nvPr/>
        </p:nvSpPr>
        <p:spPr>
          <a:xfrm>
            <a:off x="8342427" y="2416520"/>
            <a:ext cx="317385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팀원과 함께 할 필요 없이 혼자서 스테이지를 클리어 하는 방식</a:t>
            </a:r>
            <a:endParaRPr lang="en-US" altLang="ko-KR" sz="13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D64106-0367-4070-BC49-20026A41D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925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2C20D215-0FED-4526-BFFE-17B9C975A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255" y="2079555"/>
            <a:ext cx="4095465" cy="409546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게임목표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983AC3B8-2D15-4F28-9496-8AEF5634526A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2B7860-20FF-4F7F-974C-3E0A7B0FC2FA}"/>
              </a:ext>
            </a:extLst>
          </p:cNvPr>
          <p:cNvSpPr txBox="1"/>
          <p:nvPr/>
        </p:nvSpPr>
        <p:spPr>
          <a:xfrm>
            <a:off x="194310" y="1408471"/>
            <a:ext cx="2470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4DC58D"/>
                </a:solidFill>
              </a:rPr>
              <a:t>협</a:t>
            </a:r>
            <a:r>
              <a:rPr lang="ko-KR" altLang="en-US" sz="2400" b="1" dirty="0">
                <a:solidFill>
                  <a:schemeClr val="bg1"/>
                </a:solidFill>
              </a:rPr>
              <a:t>동 모드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B3945B5-125F-4E3F-BFC1-D6CCDF14E605}"/>
              </a:ext>
            </a:extLst>
          </p:cNvPr>
          <p:cNvSpPr/>
          <p:nvPr/>
        </p:nvSpPr>
        <p:spPr>
          <a:xfrm>
            <a:off x="5645683" y="3119327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DC5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A16C44C-4D31-4822-8431-F66747A2D4E5}"/>
              </a:ext>
            </a:extLst>
          </p:cNvPr>
          <p:cNvSpPr/>
          <p:nvPr/>
        </p:nvSpPr>
        <p:spPr>
          <a:xfrm>
            <a:off x="5645683" y="4387688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DC5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D73A5A5-6BF3-472D-92E8-153C642698D0}"/>
              </a:ext>
            </a:extLst>
          </p:cNvPr>
          <p:cNvSpPr txBox="1"/>
          <p:nvPr/>
        </p:nvSpPr>
        <p:spPr>
          <a:xfrm>
            <a:off x="6168179" y="4265975"/>
            <a:ext cx="247142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400" b="1" dirty="0">
                <a:solidFill>
                  <a:srgbClr val="4DC58D"/>
                </a:solidFill>
                <a:latin typeface="+mj-lt"/>
                <a:ea typeface="+mj-ea"/>
                <a:cs typeface="+mj-cs"/>
              </a:rPr>
              <a:t>레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이드</a:t>
            </a:r>
            <a:endParaRPr lang="en-US" altLang="ko-KR" sz="9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C01B50E-706D-4847-96E6-1844C8B948A9}"/>
              </a:ext>
            </a:extLst>
          </p:cNvPr>
          <p:cNvSpPr txBox="1"/>
          <p:nvPr/>
        </p:nvSpPr>
        <p:spPr>
          <a:xfrm>
            <a:off x="8342427" y="4186685"/>
            <a:ext cx="3173853" cy="8005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보스는 중앙에 위치하며 던지기로만 공격 가능하며 </a:t>
            </a:r>
            <a:r>
              <a:rPr lang="ko-KR" altLang="en-US" sz="13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메테오</a:t>
            </a: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공격으로 플레이어를 위협한다 </a:t>
            </a:r>
            <a:endParaRPr lang="en-US" altLang="ko-KR" sz="13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A502F8-78F3-49DC-A15D-4E43CDBD8B2D}"/>
              </a:ext>
            </a:extLst>
          </p:cNvPr>
          <p:cNvSpPr txBox="1"/>
          <p:nvPr/>
        </p:nvSpPr>
        <p:spPr>
          <a:xfrm>
            <a:off x="6168179" y="3002446"/>
            <a:ext cx="247142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400" b="1" dirty="0">
                <a:solidFill>
                  <a:srgbClr val="4DC58D"/>
                </a:solidFill>
                <a:latin typeface="+mj-lt"/>
                <a:ea typeface="+mj-ea"/>
                <a:cs typeface="+mj-cs"/>
              </a:rPr>
              <a:t>멀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티 플레이</a:t>
            </a:r>
            <a:endParaRPr lang="en-US" altLang="ko-KR" sz="9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BE7038A-8ADC-4ED7-9C83-ED604C8F569B}"/>
              </a:ext>
            </a:extLst>
          </p:cNvPr>
          <p:cNvSpPr txBox="1"/>
          <p:nvPr/>
        </p:nvSpPr>
        <p:spPr>
          <a:xfrm>
            <a:off x="8342427" y="3039165"/>
            <a:ext cx="317385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팀원과 함께 일반 몬스터를 피해가며 보스 몬스터를 공격하는 방식</a:t>
            </a:r>
            <a:endParaRPr lang="en-US" altLang="ko-KR" sz="13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2</a:t>
            </a: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인 </a:t>
            </a:r>
            <a:r>
              <a:rPr lang="en-US" altLang="ko-KR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3</a:t>
            </a: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인 </a:t>
            </a:r>
            <a:r>
              <a:rPr lang="en-US" altLang="ko-KR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4</a:t>
            </a: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인 레이드 모두 가능</a:t>
            </a:r>
            <a:endParaRPr lang="en-US" altLang="ko-KR" sz="13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F5B1327-6657-46B2-92EF-8BD44CF1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141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게임목표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983AC3B8-2D15-4F28-9496-8AEF5634526A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92E919-1A9D-4738-B4E7-6EB8E1D0C81A}"/>
              </a:ext>
            </a:extLst>
          </p:cNvPr>
          <p:cNvSpPr txBox="1"/>
          <p:nvPr/>
        </p:nvSpPr>
        <p:spPr>
          <a:xfrm>
            <a:off x="194310" y="1408471"/>
            <a:ext cx="2470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rgbClr val="70AD47"/>
                </a:solidFill>
              </a:rPr>
              <a:t>대</a:t>
            </a:r>
            <a:r>
              <a:rPr lang="ko-KR" altLang="en-US" sz="2400" b="1" dirty="0">
                <a:solidFill>
                  <a:schemeClr val="bg1"/>
                </a:solidFill>
              </a:rPr>
              <a:t>전 모드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6FA3798-5824-407D-A336-739785E67C6A}"/>
              </a:ext>
            </a:extLst>
          </p:cNvPr>
          <p:cNvSpPr/>
          <p:nvPr/>
        </p:nvSpPr>
        <p:spPr>
          <a:xfrm>
            <a:off x="5645683" y="3119327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00DDF3-0BAD-4FE5-9DBE-72FFB325D337}"/>
              </a:ext>
            </a:extLst>
          </p:cNvPr>
          <p:cNvSpPr/>
          <p:nvPr/>
        </p:nvSpPr>
        <p:spPr>
          <a:xfrm>
            <a:off x="5645683" y="4387688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6556C5-06D6-4125-B4A8-FFA811A2CF3D}"/>
              </a:ext>
            </a:extLst>
          </p:cNvPr>
          <p:cNvSpPr txBox="1"/>
          <p:nvPr/>
        </p:nvSpPr>
        <p:spPr>
          <a:xfrm>
            <a:off x="6168179" y="4265975"/>
            <a:ext cx="247142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400" b="1" dirty="0">
                <a:solidFill>
                  <a:srgbClr val="70AD47"/>
                </a:solidFill>
                <a:latin typeface="+mj-lt"/>
                <a:ea typeface="+mj-ea"/>
                <a:cs typeface="+mj-cs"/>
              </a:rPr>
              <a:t>테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마 선택</a:t>
            </a:r>
            <a:endParaRPr lang="en-US" altLang="ko-KR" sz="9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64783A-AF8E-4CBE-AA39-397EC6711D52}"/>
              </a:ext>
            </a:extLst>
          </p:cNvPr>
          <p:cNvSpPr txBox="1"/>
          <p:nvPr/>
        </p:nvSpPr>
        <p:spPr>
          <a:xfrm>
            <a:off x="8342427" y="4186685"/>
            <a:ext cx="3173853" cy="8005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매칭 대기 시 방장이 플레이할 테마를 설정할 수 있으며 해당 테마 특성을 살린 오브젝트 배치가 적용된다</a:t>
            </a:r>
            <a:r>
              <a:rPr lang="en-US" altLang="ko-KR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285711-AD08-4FB3-81E4-57651BA63399}"/>
              </a:ext>
            </a:extLst>
          </p:cNvPr>
          <p:cNvSpPr txBox="1"/>
          <p:nvPr/>
        </p:nvSpPr>
        <p:spPr>
          <a:xfrm>
            <a:off x="6168179" y="3002446"/>
            <a:ext cx="247142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400" b="1" dirty="0">
                <a:solidFill>
                  <a:srgbClr val="70AD47"/>
                </a:solidFill>
                <a:latin typeface="+mj-lt"/>
                <a:ea typeface="+mj-ea"/>
                <a:cs typeface="+mj-cs"/>
              </a:rPr>
              <a:t>멀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티 플레이</a:t>
            </a:r>
            <a:endParaRPr lang="en-US" altLang="ko-KR" sz="9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9ABCE3-4D90-4D0A-95A5-85018A531F34}"/>
              </a:ext>
            </a:extLst>
          </p:cNvPr>
          <p:cNvSpPr txBox="1"/>
          <p:nvPr/>
        </p:nvSpPr>
        <p:spPr>
          <a:xfrm>
            <a:off x="8342427" y="3039165"/>
            <a:ext cx="332379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타 플레이어와 매칭하여 대전하는 방식</a:t>
            </a:r>
            <a:r>
              <a:rPr lang="en-US" altLang="ko-KR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1v1, 2v2, 1v1v1, 1v1v1v1 </a:t>
            </a: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모두 가능</a:t>
            </a:r>
            <a:endParaRPr lang="en-US" altLang="ko-KR" sz="13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latinLnBrk="0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최대 </a:t>
            </a:r>
            <a:r>
              <a:rPr lang="en-US" altLang="ko-KR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4</a:t>
            </a:r>
            <a:r>
              <a:rPr lang="ko-KR" altLang="en-US" sz="13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인</a:t>
            </a:r>
            <a:endParaRPr lang="en-US" altLang="ko-KR" sz="13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0BEAF092-BF75-45AD-B0AB-436221798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255" y="1948228"/>
            <a:ext cx="4095465" cy="4226792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580FEF2-60A6-4847-8872-BD15EFE4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291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39E0E69-03F1-4FEB-9A31-5C45F0719C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26" b="10046"/>
          <a:stretch/>
        </p:blipFill>
        <p:spPr>
          <a:xfrm>
            <a:off x="20" y="424291"/>
            <a:ext cx="12191980" cy="4571990"/>
          </a:xfrm>
          <a:prstGeom prst="rect">
            <a:avLst/>
          </a:prstGeom>
        </p:spPr>
      </p:pic>
      <p:cxnSp>
        <p:nvCxnSpPr>
          <p:cNvPr id="15" name="Straight Connector 1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12D76E1-E372-4C52-9FF6-DC533FC456AF}"/>
              </a:ext>
            </a:extLst>
          </p:cNvPr>
          <p:cNvSpPr txBox="1"/>
          <p:nvPr/>
        </p:nvSpPr>
        <p:spPr>
          <a:xfrm>
            <a:off x="433136" y="5091762"/>
            <a:ext cx="7834193" cy="12645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5400" b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T</a:t>
            </a:r>
            <a:r>
              <a:rPr lang="en-US" altLang="ko-KR" sz="3800" b="1" dirty="0">
                <a:latin typeface="+mj-lt"/>
                <a:ea typeface="+mj-ea"/>
                <a:cs typeface="+mj-cs"/>
              </a:rPr>
              <a:t>URTLE </a:t>
            </a:r>
            <a:r>
              <a:rPr lang="en-US" altLang="ko-KR" sz="5400" b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B</a:t>
            </a:r>
            <a:r>
              <a:rPr lang="en-US" altLang="ko-KR" sz="3800" b="1" dirty="0">
                <a:latin typeface="+mj-lt"/>
                <a:ea typeface="+mj-ea"/>
                <a:cs typeface="+mj-cs"/>
              </a:rPr>
              <a:t>OMB </a:t>
            </a:r>
            <a:r>
              <a:rPr lang="en-US" altLang="ko-KR" sz="2400" dirty="0">
                <a:latin typeface="+mj-lt"/>
                <a:ea typeface="+mj-ea"/>
                <a:cs typeface="+mj-cs"/>
              </a:rPr>
              <a:t>(</a:t>
            </a:r>
            <a:r>
              <a:rPr lang="ko-KR" altLang="en-US" sz="2400" dirty="0">
                <a:latin typeface="+mj-lt"/>
                <a:ea typeface="+mj-ea"/>
                <a:cs typeface="+mj-cs"/>
              </a:rPr>
              <a:t>가제</a:t>
            </a:r>
            <a:r>
              <a:rPr lang="en-US" altLang="ko-KR" sz="2400" dirty="0">
                <a:latin typeface="+mj-lt"/>
                <a:ea typeface="+mj-ea"/>
                <a:cs typeface="+mj-cs"/>
              </a:rPr>
              <a:t>)</a:t>
            </a:r>
          </a:p>
          <a:p>
            <a:pPr algn="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400" dirty="0">
                <a:latin typeface="+mj-lt"/>
                <a:ea typeface="+mj-ea"/>
                <a:cs typeface="+mj-cs"/>
              </a:rPr>
              <a:t>게임 제안서</a:t>
            </a:r>
            <a:endParaRPr lang="en-US" altLang="ko-KR" sz="240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57C82F-B4FE-409F-959A-5F2A8A04AEA7}"/>
              </a:ext>
            </a:extLst>
          </p:cNvPr>
          <p:cNvSpPr txBox="1"/>
          <p:nvPr/>
        </p:nvSpPr>
        <p:spPr>
          <a:xfrm>
            <a:off x="9285401" y="6092194"/>
            <a:ext cx="276372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400" dirty="0">
                <a:latin typeface="+mj-lt"/>
                <a:ea typeface="+mj-ea"/>
                <a:cs typeface="+mj-cs"/>
              </a:rPr>
              <a:t>작성자 </a:t>
            </a:r>
            <a:r>
              <a:rPr lang="en-US" altLang="ko-KR" sz="2400" dirty="0">
                <a:latin typeface="+mj-lt"/>
                <a:ea typeface="+mj-ea"/>
                <a:cs typeface="+mj-cs"/>
              </a:rPr>
              <a:t>: </a:t>
            </a:r>
            <a:r>
              <a:rPr lang="ko-KR" altLang="en-US" sz="2400" dirty="0">
                <a:latin typeface="+mj-lt"/>
                <a:ea typeface="+mj-ea"/>
                <a:cs typeface="+mj-cs"/>
              </a:rPr>
              <a:t>송형종</a:t>
            </a:r>
            <a:endParaRPr lang="en-US" altLang="ko-KR" sz="1050" dirty="0">
              <a:latin typeface="+mj-lt"/>
              <a:ea typeface="+mj-ea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041D6A0-D632-4DDF-8ED3-9A36953DE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619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문서 이력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C4907817-0855-4627-A4BC-4D9313B38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8450480"/>
              </p:ext>
            </p:extLst>
          </p:nvPr>
        </p:nvGraphicFramePr>
        <p:xfrm>
          <a:off x="476044" y="1514001"/>
          <a:ext cx="11197304" cy="4649058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758337">
                  <a:extLst>
                    <a:ext uri="{9D8B030D-6E8A-4147-A177-3AD203B41FA5}">
                      <a16:colId xmlns:a16="http://schemas.microsoft.com/office/drawing/2014/main" val="482386503"/>
                    </a:ext>
                  </a:extLst>
                </a:gridCol>
                <a:gridCol w="5125064">
                  <a:extLst>
                    <a:ext uri="{9D8B030D-6E8A-4147-A177-3AD203B41FA5}">
                      <a16:colId xmlns:a16="http://schemas.microsoft.com/office/drawing/2014/main" val="157825129"/>
                    </a:ext>
                  </a:extLst>
                </a:gridCol>
                <a:gridCol w="1514577">
                  <a:extLst>
                    <a:ext uri="{9D8B030D-6E8A-4147-A177-3AD203B41FA5}">
                      <a16:colId xmlns:a16="http://schemas.microsoft.com/office/drawing/2014/main" val="775503631"/>
                    </a:ext>
                  </a:extLst>
                </a:gridCol>
                <a:gridCol w="2799326">
                  <a:extLst>
                    <a:ext uri="{9D8B030D-6E8A-4147-A177-3AD203B41FA5}">
                      <a16:colId xmlns:a16="http://schemas.microsoft.com/office/drawing/2014/main" val="3427351975"/>
                    </a:ext>
                  </a:extLst>
                </a:gridCol>
              </a:tblGrid>
              <a:tr h="5165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버전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623316"/>
                  </a:ext>
                </a:extLst>
              </a:tr>
              <a:tr h="5165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2017.09.07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문서 작성 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송형종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Ver.0.0.1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511705"/>
                  </a:ext>
                </a:extLst>
              </a:tr>
              <a:tr h="5165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2017.09.19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연구 목적</a:t>
                      </a: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오브젝트 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송형종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Ver.0.0.2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7026951"/>
                  </a:ext>
                </a:extLst>
              </a:tr>
              <a:tr h="516562">
                <a:tc>
                  <a:txBody>
                    <a:bodyPr/>
                    <a:lstStyle/>
                    <a:p>
                      <a:pPr algn="ctr" latinLnBrk="1"/>
                      <a:endParaRPr lang="ko-KR" altLang="en-US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8189999"/>
                  </a:ext>
                </a:extLst>
              </a:tr>
              <a:tr h="516562">
                <a:tc>
                  <a:txBody>
                    <a:bodyPr/>
                    <a:lstStyle/>
                    <a:p>
                      <a:pPr algn="ctr" latinLnBrk="1"/>
                      <a:endParaRPr lang="ko-KR" altLang="en-US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238640"/>
                  </a:ext>
                </a:extLst>
              </a:tr>
              <a:tr h="516562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813556"/>
                  </a:ext>
                </a:extLst>
              </a:tr>
              <a:tr h="516562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727281"/>
                  </a:ext>
                </a:extLst>
              </a:tr>
              <a:tr h="516562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93977"/>
                  </a:ext>
                </a:extLst>
              </a:tr>
              <a:tr h="516562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3474477"/>
                  </a:ext>
                </a:extLst>
              </a:tr>
            </a:tbl>
          </a:graphicData>
        </a:graphic>
      </p:graphicFrame>
      <p:sp>
        <p:nvSpPr>
          <p:cNvPr id="24" name="직각 삼각형 23">
            <a:extLst>
              <a:ext uri="{FF2B5EF4-FFF2-40B4-BE49-F238E27FC236}">
                <a16:creationId xmlns:a16="http://schemas.microsoft.com/office/drawing/2014/main" id="{242FAB65-AF40-4E35-B201-80F5E4C4A83F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BCEAFF0-3744-44A7-A619-CA8BCBD03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268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연구 목적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23" name="직각 삼각형 22">
            <a:extLst>
              <a:ext uri="{FF2B5EF4-FFF2-40B4-BE49-F238E27FC236}">
                <a16:creationId xmlns:a16="http://schemas.microsoft.com/office/drawing/2014/main" id="{1F02237E-C290-4C42-8C3A-FC7AF604063E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8DF65CCA-F913-49D3-B2EA-33DA8F4A4B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7586415"/>
              </p:ext>
            </p:extLst>
          </p:nvPr>
        </p:nvGraphicFramePr>
        <p:xfrm>
          <a:off x="1919514" y="1224642"/>
          <a:ext cx="8352972" cy="5062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BE66D30-3F7C-4F81-9CCC-DB359BD8B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789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프로젝트 개요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B252AF7B-2AE7-49BA-B651-4F65653C898D}"/>
              </a:ext>
            </a:extLst>
          </p:cNvPr>
          <p:cNvSpPr/>
          <p:nvPr/>
        </p:nvSpPr>
        <p:spPr>
          <a:xfrm>
            <a:off x="2740558" y="1699049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0FA5224-7E5A-49E7-999A-7B48E83AAA7C}"/>
              </a:ext>
            </a:extLst>
          </p:cNvPr>
          <p:cNvSpPr/>
          <p:nvPr/>
        </p:nvSpPr>
        <p:spPr>
          <a:xfrm>
            <a:off x="2740558" y="2967410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119A00-651A-4693-AB7B-5313808B09E6}"/>
              </a:ext>
            </a:extLst>
          </p:cNvPr>
          <p:cNvSpPr/>
          <p:nvPr/>
        </p:nvSpPr>
        <p:spPr>
          <a:xfrm>
            <a:off x="2740558" y="4235771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F3E32C-BCD4-434F-B45D-F5BC9C013327}"/>
              </a:ext>
            </a:extLst>
          </p:cNvPr>
          <p:cNvSpPr/>
          <p:nvPr/>
        </p:nvSpPr>
        <p:spPr>
          <a:xfrm>
            <a:off x="2740558" y="5504132"/>
            <a:ext cx="353838" cy="355893"/>
          </a:xfrm>
          <a:prstGeom prst="rect">
            <a:avLst/>
          </a:prstGeom>
          <a:solidFill>
            <a:schemeClr val="bg1"/>
          </a:solidFill>
          <a:ln w="57150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891FC4-5428-4A6C-868C-5184AD08D41F}"/>
              </a:ext>
            </a:extLst>
          </p:cNvPr>
          <p:cNvSpPr txBox="1"/>
          <p:nvPr/>
        </p:nvSpPr>
        <p:spPr>
          <a:xfrm>
            <a:off x="3258658" y="1553085"/>
            <a:ext cx="170386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게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임 </a:t>
            </a:r>
            <a:r>
              <a:rPr lang="ko-KR" altLang="en-US" sz="28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제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목</a:t>
            </a:r>
            <a:endParaRPr lang="en-US" altLang="ko-KR" sz="105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DB940C-27B0-411B-A566-8B9F125D69F9}"/>
              </a:ext>
            </a:extLst>
          </p:cNvPr>
          <p:cNvSpPr txBox="1"/>
          <p:nvPr/>
        </p:nvSpPr>
        <p:spPr>
          <a:xfrm>
            <a:off x="3258658" y="2821446"/>
            <a:ext cx="170386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게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임 </a:t>
            </a:r>
            <a:r>
              <a:rPr lang="ko-KR" altLang="en-US" sz="28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장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르</a:t>
            </a:r>
            <a:endParaRPr lang="en-US" altLang="ko-KR" sz="105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68FAB7-35F3-4ED7-8C88-0D4D344FFFAF}"/>
              </a:ext>
            </a:extLst>
          </p:cNvPr>
          <p:cNvSpPr txBox="1"/>
          <p:nvPr/>
        </p:nvSpPr>
        <p:spPr>
          <a:xfrm>
            <a:off x="3258658" y="4096053"/>
            <a:ext cx="170386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게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임 </a:t>
            </a:r>
            <a:r>
              <a:rPr lang="ko-KR" altLang="en-US" sz="28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특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징</a:t>
            </a:r>
            <a:endParaRPr lang="en-US" altLang="ko-KR" sz="105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ECA661-6865-4A69-8B7B-628460D3FA0C}"/>
              </a:ext>
            </a:extLst>
          </p:cNvPr>
          <p:cNvSpPr txBox="1"/>
          <p:nvPr/>
        </p:nvSpPr>
        <p:spPr>
          <a:xfrm>
            <a:off x="3258658" y="5370660"/>
            <a:ext cx="1703868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게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임 </a:t>
            </a:r>
            <a:r>
              <a:rPr lang="ko-KR" altLang="en-US" sz="28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시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점</a:t>
            </a:r>
            <a:endParaRPr lang="en-US" altLang="ko-KR" sz="105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F5C041-1F82-44A7-AE44-94E74FF2B458}"/>
              </a:ext>
            </a:extLst>
          </p:cNvPr>
          <p:cNvSpPr txBox="1"/>
          <p:nvPr/>
        </p:nvSpPr>
        <p:spPr>
          <a:xfrm>
            <a:off x="5970146" y="1553085"/>
            <a:ext cx="317385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Turtle bomb (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가제</a:t>
            </a:r>
            <a:r>
              <a:rPr lang="en-US" altLang="ko-KR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B74B2C-C5E4-4161-B975-6182BA827A53}"/>
              </a:ext>
            </a:extLst>
          </p:cNvPr>
          <p:cNvSpPr txBox="1"/>
          <p:nvPr/>
        </p:nvSpPr>
        <p:spPr>
          <a:xfrm>
            <a:off x="5970146" y="2821446"/>
            <a:ext cx="317385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액션 대전 아케이드</a:t>
            </a:r>
            <a:endParaRPr lang="en-US" altLang="ko-KR" sz="20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A7F706-B168-475E-85B2-C18553A90F05}"/>
              </a:ext>
            </a:extLst>
          </p:cNvPr>
          <p:cNvSpPr txBox="1"/>
          <p:nvPr/>
        </p:nvSpPr>
        <p:spPr>
          <a:xfrm>
            <a:off x="5970146" y="4096053"/>
            <a:ext cx="5497954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모바일에서 즐기는 짜릿한 폭탄놀이 </a:t>
            </a:r>
            <a:endParaRPr lang="en-US" altLang="ko-KR" sz="20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D1FA31-D4C1-4811-88F5-51DE645607D8}"/>
              </a:ext>
            </a:extLst>
          </p:cNvPr>
          <p:cNvSpPr txBox="1"/>
          <p:nvPr/>
        </p:nvSpPr>
        <p:spPr>
          <a:xfrm>
            <a:off x="5970146" y="5370660"/>
            <a:ext cx="3173853" cy="647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1</a:t>
            </a:r>
            <a:r>
              <a:rPr lang="ko-KR" altLang="en-US" sz="2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인칭</a:t>
            </a:r>
            <a:endParaRPr lang="en-US" altLang="ko-KR" sz="20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직각 삼각형 22">
            <a:extLst>
              <a:ext uri="{FF2B5EF4-FFF2-40B4-BE49-F238E27FC236}">
                <a16:creationId xmlns:a16="http://schemas.microsoft.com/office/drawing/2014/main" id="{1F02237E-C290-4C42-8C3A-FC7AF604063E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550B030-7284-428F-801C-9B7EBB6EB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213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E9B5D24-0BF1-4C23-852B-CDAD54897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555" y="1350467"/>
            <a:ext cx="8846446" cy="497612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게임소개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메인 플레이 화면 예시</a:t>
            </a:r>
            <a:r>
              <a:rPr lang="en-US" altLang="ko-KR" sz="2000" b="1" dirty="0"/>
              <a:t>)</a:t>
            </a:r>
            <a:endParaRPr lang="ko-KR" altLang="en-US" sz="28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46" name="타원 45">
            <a:extLst>
              <a:ext uri="{FF2B5EF4-FFF2-40B4-BE49-F238E27FC236}">
                <a16:creationId xmlns:a16="http://schemas.microsoft.com/office/drawing/2014/main" id="{EE85C924-6E90-4B98-945B-E5BFD0252A28}"/>
              </a:ext>
            </a:extLst>
          </p:cNvPr>
          <p:cNvSpPr/>
          <p:nvPr/>
        </p:nvSpPr>
        <p:spPr>
          <a:xfrm>
            <a:off x="8875778" y="4879082"/>
            <a:ext cx="1298099" cy="129809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3AE99DAC-BDC0-4F5A-9E3F-3109F0B9E267}"/>
              </a:ext>
            </a:extLst>
          </p:cNvPr>
          <p:cNvSpPr/>
          <p:nvPr/>
        </p:nvSpPr>
        <p:spPr>
          <a:xfrm>
            <a:off x="9190766" y="3970718"/>
            <a:ext cx="675858" cy="675858"/>
          </a:xfrm>
          <a:prstGeom prst="ellipse">
            <a:avLst/>
          </a:prstGeom>
          <a:solidFill>
            <a:srgbClr val="5B6067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던지기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B1E01A92-AF24-4C19-A478-718C425070F8}"/>
              </a:ext>
            </a:extLst>
          </p:cNvPr>
          <p:cNvSpPr/>
          <p:nvPr/>
        </p:nvSpPr>
        <p:spPr>
          <a:xfrm>
            <a:off x="1846057" y="1357375"/>
            <a:ext cx="1933839" cy="1651296"/>
          </a:xfrm>
          <a:prstGeom prst="rect">
            <a:avLst/>
          </a:pr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</a:rPr>
              <a:t>미니 맵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A09CC026-8815-46AF-B22D-0A334FCFC0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6151" y="1997370"/>
            <a:ext cx="1921265" cy="1973347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BCA3515C-E10D-4941-8F7F-95A4999125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562" y="5228528"/>
            <a:ext cx="962185" cy="632436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934D3600-D371-4AA3-ABD0-9FDC0360F569}"/>
              </a:ext>
            </a:extLst>
          </p:cNvPr>
          <p:cNvSpPr txBox="1"/>
          <p:nvPr/>
        </p:nvSpPr>
        <p:spPr>
          <a:xfrm>
            <a:off x="3801954" y="6478934"/>
            <a:ext cx="4866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참고 동영상 </a:t>
            </a:r>
            <a:r>
              <a:rPr lang="en-US" altLang="ko-KR" sz="1600" b="1" dirty="0">
                <a:solidFill>
                  <a:schemeClr val="bg1"/>
                </a:solidFill>
              </a:rPr>
              <a:t>: </a:t>
            </a:r>
            <a:r>
              <a:rPr lang="en-US" altLang="ko-KR" sz="1600" b="1" dirty="0">
                <a:solidFill>
                  <a:schemeClr val="bg1"/>
                </a:solidFill>
                <a:hlinkClick r:id="rId7"/>
              </a:rPr>
              <a:t>https://youtu.be/5Xe0aPNz39Q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65" name="직각 삼각형 64">
            <a:extLst>
              <a:ext uri="{FF2B5EF4-FFF2-40B4-BE49-F238E27FC236}">
                <a16:creationId xmlns:a16="http://schemas.microsoft.com/office/drawing/2014/main" id="{77B73D85-9AEE-4CA3-8058-7F1BBB0C46DC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6038D65-3032-4315-B10B-A4EF814E04AE}"/>
              </a:ext>
            </a:extLst>
          </p:cNvPr>
          <p:cNvSpPr/>
          <p:nvPr/>
        </p:nvSpPr>
        <p:spPr>
          <a:xfrm>
            <a:off x="6635663" y="1366919"/>
            <a:ext cx="3813337" cy="79588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사다리꼴 4">
            <a:extLst>
              <a:ext uri="{FF2B5EF4-FFF2-40B4-BE49-F238E27FC236}">
                <a16:creationId xmlns:a16="http://schemas.microsoft.com/office/drawing/2014/main" id="{65BB682F-9BAC-4F88-BE50-72F500E3FC0A}"/>
              </a:ext>
            </a:extLst>
          </p:cNvPr>
          <p:cNvSpPr/>
          <p:nvPr/>
        </p:nvSpPr>
        <p:spPr>
          <a:xfrm>
            <a:off x="5025433" y="1357375"/>
            <a:ext cx="2001923" cy="958466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TIME</a:t>
            </a:r>
          </a:p>
          <a:p>
            <a:pPr algn="ctr"/>
            <a:r>
              <a:rPr lang="en-US" altLang="ko-KR" sz="3200" b="1" dirty="0">
                <a:solidFill>
                  <a:schemeClr val="tx1"/>
                </a:solidFill>
              </a:rPr>
              <a:t>1 : 30</a:t>
            </a:r>
            <a:endParaRPr lang="ko-KR" altLang="en-US" sz="3200" b="1" dirty="0">
              <a:solidFill>
                <a:schemeClr val="tx1"/>
              </a:solidFill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9268EAD-AC81-44C4-92D3-A3A761D2CA9A}"/>
              </a:ext>
            </a:extLst>
          </p:cNvPr>
          <p:cNvGrpSpPr/>
          <p:nvPr/>
        </p:nvGrpSpPr>
        <p:grpSpPr>
          <a:xfrm>
            <a:off x="7492381" y="1391269"/>
            <a:ext cx="2766794" cy="684858"/>
            <a:chOff x="7637660" y="1212479"/>
            <a:chExt cx="3509119" cy="868604"/>
          </a:xfrm>
        </p:grpSpPr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19FFC674-DDD5-4627-A697-961E7DE23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37660" y="1212479"/>
              <a:ext cx="868604" cy="868604"/>
            </a:xfrm>
            <a:prstGeom prst="rect">
              <a:avLst/>
            </a:prstGeom>
          </p:spPr>
        </p:pic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4A0CA40A-8816-4B30-8EEB-3F8BE60A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5286" y="1212479"/>
              <a:ext cx="868604" cy="868604"/>
            </a:xfrm>
            <a:prstGeom prst="rect">
              <a:avLst/>
            </a:prstGeom>
          </p:spPr>
        </p:pic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816E640A-61F6-437A-BAE3-B888F015C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2912" y="1212479"/>
              <a:ext cx="868604" cy="868604"/>
            </a:xfrm>
            <a:prstGeom prst="rect">
              <a:avLst/>
            </a:prstGeom>
          </p:spPr>
        </p:pic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A25E3C04-DC0E-4A70-A716-FA7AB86D4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78175" y="1212479"/>
              <a:ext cx="868604" cy="868604"/>
            </a:xfrm>
            <a:prstGeom prst="rect">
              <a:avLst/>
            </a:prstGeom>
          </p:spPr>
        </p:pic>
      </p:grpSp>
      <p:sp>
        <p:nvSpPr>
          <p:cNvPr id="63" name="곱하기 기호 62">
            <a:extLst>
              <a:ext uri="{FF2B5EF4-FFF2-40B4-BE49-F238E27FC236}">
                <a16:creationId xmlns:a16="http://schemas.microsoft.com/office/drawing/2014/main" id="{DC469558-85CF-46B0-9C4B-D879E71A80B6}"/>
              </a:ext>
            </a:extLst>
          </p:cNvPr>
          <p:cNvSpPr/>
          <p:nvPr/>
        </p:nvSpPr>
        <p:spPr>
          <a:xfrm>
            <a:off x="7365118" y="1277401"/>
            <a:ext cx="947260" cy="947260"/>
          </a:xfrm>
          <a:prstGeom prst="mathMultiply">
            <a:avLst>
              <a:gd name="adj1" fmla="val 1490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곱하기 기호 63">
            <a:extLst>
              <a:ext uri="{FF2B5EF4-FFF2-40B4-BE49-F238E27FC236}">
                <a16:creationId xmlns:a16="http://schemas.microsoft.com/office/drawing/2014/main" id="{49B91F44-7772-4E87-98A3-C6FD6FCA3314}"/>
              </a:ext>
            </a:extLst>
          </p:cNvPr>
          <p:cNvSpPr/>
          <p:nvPr/>
        </p:nvSpPr>
        <p:spPr>
          <a:xfrm>
            <a:off x="8053152" y="1277401"/>
            <a:ext cx="947260" cy="947260"/>
          </a:xfrm>
          <a:prstGeom prst="mathMultiply">
            <a:avLst>
              <a:gd name="adj1" fmla="val 1490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4C5611-02E8-47D9-822A-1F0AA5841EA0}"/>
              </a:ext>
            </a:extLst>
          </p:cNvPr>
          <p:cNvSpPr/>
          <p:nvPr/>
        </p:nvSpPr>
        <p:spPr>
          <a:xfrm>
            <a:off x="1602556" y="5641257"/>
            <a:ext cx="1852766" cy="535923"/>
          </a:xfrm>
          <a:prstGeom prst="rect">
            <a:avLst/>
          </a:prstGeom>
          <a:solidFill>
            <a:srgbClr val="5B60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86C5BCB8-09B3-4E6F-A0AA-7646D85D2F58}"/>
              </a:ext>
            </a:extLst>
          </p:cNvPr>
          <p:cNvSpPr/>
          <p:nvPr/>
        </p:nvSpPr>
        <p:spPr>
          <a:xfrm>
            <a:off x="1733162" y="4188547"/>
            <a:ext cx="2046735" cy="2046735"/>
          </a:xfrm>
          <a:prstGeom prst="ellipse">
            <a:avLst/>
          </a:prstGeom>
          <a:solidFill>
            <a:srgbClr val="5B6067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89F018F-887C-49AA-80E1-0A8D92DC3F29}"/>
              </a:ext>
            </a:extLst>
          </p:cNvPr>
          <p:cNvSpPr/>
          <p:nvPr/>
        </p:nvSpPr>
        <p:spPr>
          <a:xfrm>
            <a:off x="2107480" y="4562865"/>
            <a:ext cx="1298099" cy="1298099"/>
          </a:xfrm>
          <a:prstGeom prst="ellipse">
            <a:avLst/>
          </a:prstGeom>
          <a:solidFill>
            <a:srgbClr val="5B6067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화살표: 갈매기형 수장 40">
            <a:extLst>
              <a:ext uri="{FF2B5EF4-FFF2-40B4-BE49-F238E27FC236}">
                <a16:creationId xmlns:a16="http://schemas.microsoft.com/office/drawing/2014/main" id="{BDE0C05E-DEBF-405D-9F9B-90FFC9FB9725}"/>
              </a:ext>
            </a:extLst>
          </p:cNvPr>
          <p:cNvSpPr/>
          <p:nvPr/>
        </p:nvSpPr>
        <p:spPr>
          <a:xfrm>
            <a:off x="3475970" y="5017739"/>
            <a:ext cx="195992" cy="388351"/>
          </a:xfrm>
          <a:prstGeom prst="chevron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2" name="화살표: 갈매기형 수장 41">
            <a:extLst>
              <a:ext uri="{FF2B5EF4-FFF2-40B4-BE49-F238E27FC236}">
                <a16:creationId xmlns:a16="http://schemas.microsoft.com/office/drawing/2014/main" id="{C72BCAAD-4290-4D04-BDE9-6440F4B7F6D3}"/>
              </a:ext>
            </a:extLst>
          </p:cNvPr>
          <p:cNvSpPr/>
          <p:nvPr/>
        </p:nvSpPr>
        <p:spPr>
          <a:xfrm rot="10800000">
            <a:off x="1846058" y="5017739"/>
            <a:ext cx="195992" cy="388351"/>
          </a:xfrm>
          <a:prstGeom prst="chevron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AED773C-E680-45EC-ABBB-EE04597C3497}"/>
              </a:ext>
            </a:extLst>
          </p:cNvPr>
          <p:cNvGrpSpPr/>
          <p:nvPr/>
        </p:nvGrpSpPr>
        <p:grpSpPr>
          <a:xfrm rot="5400000">
            <a:off x="1842901" y="5003708"/>
            <a:ext cx="1825904" cy="388351"/>
            <a:chOff x="1832137" y="5167383"/>
            <a:chExt cx="1923585" cy="409127"/>
          </a:xfrm>
          <a:solidFill>
            <a:srgbClr val="FF0000"/>
          </a:solidFill>
        </p:grpSpPr>
        <p:sp>
          <p:nvSpPr>
            <p:cNvPr id="43" name="화살표: 갈매기형 수장 42">
              <a:extLst>
                <a:ext uri="{FF2B5EF4-FFF2-40B4-BE49-F238E27FC236}">
                  <a16:creationId xmlns:a16="http://schemas.microsoft.com/office/drawing/2014/main" id="{D287FF4D-C37B-42E6-B712-428E2260ADA0}"/>
                </a:ext>
              </a:extLst>
            </p:cNvPr>
            <p:cNvSpPr/>
            <p:nvPr/>
          </p:nvSpPr>
          <p:spPr>
            <a:xfrm>
              <a:off x="3549245" y="5167383"/>
              <a:ext cx="206477" cy="409127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화살표: 갈매기형 수장 43">
              <a:extLst>
                <a:ext uri="{FF2B5EF4-FFF2-40B4-BE49-F238E27FC236}">
                  <a16:creationId xmlns:a16="http://schemas.microsoft.com/office/drawing/2014/main" id="{DE5A833F-2C37-43BF-9A9A-0C1F4C35AED6}"/>
                </a:ext>
              </a:extLst>
            </p:cNvPr>
            <p:cNvSpPr/>
            <p:nvPr/>
          </p:nvSpPr>
          <p:spPr>
            <a:xfrm rot="10800000">
              <a:off x="1832137" y="5167383"/>
              <a:ext cx="206477" cy="409127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9" name="타원 58">
            <a:extLst>
              <a:ext uri="{FF2B5EF4-FFF2-40B4-BE49-F238E27FC236}">
                <a16:creationId xmlns:a16="http://schemas.microsoft.com/office/drawing/2014/main" id="{4F836308-C921-4275-A6B7-0016F6B8A3FA}"/>
              </a:ext>
            </a:extLst>
          </p:cNvPr>
          <p:cNvSpPr/>
          <p:nvPr/>
        </p:nvSpPr>
        <p:spPr>
          <a:xfrm>
            <a:off x="2794211" y="4480923"/>
            <a:ext cx="675858" cy="67585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7CD6B5F4-7507-4E64-AD1B-FFD196B48AF6}"/>
              </a:ext>
            </a:extLst>
          </p:cNvPr>
          <p:cNvSpPr/>
          <p:nvPr/>
        </p:nvSpPr>
        <p:spPr>
          <a:xfrm>
            <a:off x="7992322" y="5083847"/>
            <a:ext cx="675858" cy="675858"/>
          </a:xfrm>
          <a:prstGeom prst="ellipse">
            <a:avLst/>
          </a:prstGeom>
          <a:solidFill>
            <a:srgbClr val="5B6067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앉기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D746A9B-4E49-4F53-9F96-240B05EEF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988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게임소개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9C512BAF-B832-4ADE-9E1E-09B92205D1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2173252"/>
              </p:ext>
            </p:extLst>
          </p:nvPr>
        </p:nvGraphicFramePr>
        <p:xfrm>
          <a:off x="552655" y="2628490"/>
          <a:ext cx="11086690" cy="3602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CE2F40C0-BD5A-45AD-90B8-5ED9B6E31189}"/>
              </a:ext>
            </a:extLst>
          </p:cNvPr>
          <p:cNvSpPr txBox="1"/>
          <p:nvPr/>
        </p:nvSpPr>
        <p:spPr>
          <a:xfrm>
            <a:off x="1063889" y="1465398"/>
            <a:ext cx="10064221" cy="941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플레이어의 취향에 맞춰 </a:t>
            </a:r>
            <a:r>
              <a:rPr lang="en-US" altLang="ko-KR" sz="28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3</a:t>
            </a:r>
            <a:r>
              <a:rPr lang="ko-KR" altLang="en-US" sz="28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가지 모드 중 선택하여 플레이 가능</a:t>
            </a:r>
            <a:r>
              <a:rPr lang="en-US" altLang="ko-KR" sz="28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sp>
        <p:nvSpPr>
          <p:cNvPr id="27" name="직각 삼각형 26">
            <a:extLst>
              <a:ext uri="{FF2B5EF4-FFF2-40B4-BE49-F238E27FC236}">
                <a16:creationId xmlns:a16="http://schemas.microsoft.com/office/drawing/2014/main" id="{3E31D805-4469-4391-B464-4CD1AF85B34B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C5E4C9F-17C1-4C2F-B8BB-7ECED4500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660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1DC6CE8-8569-4FD2-87C2-B124E56A296E}"/>
              </a:ext>
            </a:extLst>
          </p:cNvPr>
          <p:cNvSpPr/>
          <p:nvPr/>
        </p:nvSpPr>
        <p:spPr>
          <a:xfrm>
            <a:off x="832128" y="1515659"/>
            <a:ext cx="4645742" cy="464574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57150">
            <a:solidFill>
              <a:srgbClr val="0070C0"/>
            </a:solidFill>
            <a:prstDash val="solid"/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AF85D5A-24B7-458C-9E0E-6C7B593306F5}"/>
              </a:ext>
            </a:extLst>
          </p:cNvPr>
          <p:cNvSpPr/>
          <p:nvPr/>
        </p:nvSpPr>
        <p:spPr>
          <a:xfrm>
            <a:off x="1273592" y="1952186"/>
            <a:ext cx="3762814" cy="3762814"/>
          </a:xfrm>
          <a:prstGeom prst="rect">
            <a:avLst/>
          </a:prstGeom>
          <a:noFill/>
          <a:ln w="57150">
            <a:solidFill>
              <a:srgbClr val="FF0000"/>
            </a:solidFill>
            <a:prstDash val="solid"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맵 설정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F9A6488-AA4C-4324-BCB9-B943318EE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430" y="1893025"/>
            <a:ext cx="3881136" cy="3881136"/>
          </a:xfrm>
          <a:prstGeom prst="rect">
            <a:avLst/>
          </a:prstGeom>
        </p:spPr>
      </p:pic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DC958CB4-5F4C-4675-BBE3-FC2D5B42ADEA}"/>
              </a:ext>
            </a:extLst>
          </p:cNvPr>
          <p:cNvCxnSpPr>
            <a:cxnSpLocks/>
            <a:stCxn id="5" idx="3"/>
            <a:endCxn id="17" idx="0"/>
          </p:cNvCxnSpPr>
          <p:nvPr/>
        </p:nvCxnSpPr>
        <p:spPr>
          <a:xfrm flipV="1">
            <a:off x="5095566" y="2166490"/>
            <a:ext cx="2975489" cy="1667103"/>
          </a:xfrm>
          <a:prstGeom prst="bentConnector4">
            <a:avLst>
              <a:gd name="adj1" fmla="val 48575"/>
              <a:gd name="adj2" fmla="val 130116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7BC2C517-EA7C-4D5D-868F-C4AAC4A72622}"/>
              </a:ext>
            </a:extLst>
          </p:cNvPr>
          <p:cNvCxnSpPr>
            <a:cxnSpLocks/>
            <a:stCxn id="3" idx="0"/>
            <a:endCxn id="18" idx="0"/>
          </p:cNvCxnSpPr>
          <p:nvPr/>
        </p:nvCxnSpPr>
        <p:spPr>
          <a:xfrm rot="16200000" flipH="1">
            <a:off x="6248068" y="-1577411"/>
            <a:ext cx="650831" cy="6836971"/>
          </a:xfrm>
          <a:prstGeom prst="bentConnector3">
            <a:avLst>
              <a:gd name="adj1" fmla="val -28326"/>
            </a:avLst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다이어그램 14">
            <a:extLst>
              <a:ext uri="{FF2B5EF4-FFF2-40B4-BE49-F238E27FC236}">
                <a16:creationId xmlns:a16="http://schemas.microsoft.com/office/drawing/2014/main" id="{BF827136-4F69-409B-B6A0-7F1991D6C7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8483638"/>
              </p:ext>
            </p:extLst>
          </p:nvPr>
        </p:nvGraphicFramePr>
        <p:xfrm>
          <a:off x="6272588" y="2204559"/>
          <a:ext cx="5557273" cy="4070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7" name="타원 16">
            <a:extLst>
              <a:ext uri="{FF2B5EF4-FFF2-40B4-BE49-F238E27FC236}">
                <a16:creationId xmlns:a16="http://schemas.microsoft.com/office/drawing/2014/main" id="{7F090B71-27CA-45DF-92ED-13B9ABC34FE5}"/>
              </a:ext>
            </a:extLst>
          </p:cNvPr>
          <p:cNvSpPr/>
          <p:nvPr/>
        </p:nvSpPr>
        <p:spPr>
          <a:xfrm>
            <a:off x="7986251" y="2166490"/>
            <a:ext cx="169607" cy="16960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5A75A66-2348-485D-92B0-732C50F1EDAC}"/>
              </a:ext>
            </a:extLst>
          </p:cNvPr>
          <p:cNvSpPr/>
          <p:nvPr/>
        </p:nvSpPr>
        <p:spPr>
          <a:xfrm>
            <a:off x="9907166" y="2166490"/>
            <a:ext cx="169607" cy="16960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각 삼각형 28">
            <a:extLst>
              <a:ext uri="{FF2B5EF4-FFF2-40B4-BE49-F238E27FC236}">
                <a16:creationId xmlns:a16="http://schemas.microsoft.com/office/drawing/2014/main" id="{449B0D3A-4DE5-4615-9A20-BB6A4052AF38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0BAC9AC-B1F4-43AA-9775-A61C53567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225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D200E6A-5712-49F8-AAD3-BCCC452F1504}"/>
              </a:ext>
            </a:extLst>
          </p:cNvPr>
          <p:cNvSpPr/>
          <p:nvPr/>
        </p:nvSpPr>
        <p:spPr>
          <a:xfrm>
            <a:off x="194310" y="1224642"/>
            <a:ext cx="11803380" cy="5227777"/>
          </a:xfrm>
          <a:prstGeom prst="rect">
            <a:avLst/>
          </a:prstGeom>
          <a:noFill/>
          <a:ln w="9525">
            <a:solidFill>
              <a:srgbClr val="41C7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E4C7FAA-425F-4D18-A382-582E2F074F89}"/>
              </a:ext>
            </a:extLst>
          </p:cNvPr>
          <p:cNvSpPr/>
          <p:nvPr/>
        </p:nvSpPr>
        <p:spPr>
          <a:xfrm>
            <a:off x="0" y="434479"/>
            <a:ext cx="12192000" cy="548364"/>
          </a:xfrm>
          <a:prstGeom prst="rect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캐릭터 설정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79E6B6-CB31-4935-B181-04C575E32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5547" y1="13670" x2="18018" y2="52340"/>
                        <a14:foregroundMark x1="28571" y1="11946" x2="27413" y2="14286"/>
                        <a14:foregroundMark x1="39189" y1="13916" x2="28057" y2="34975"/>
                        <a14:foregroundMark x1="42471" y1="11576" x2="39060" y2="14163"/>
                        <a14:foregroundMark x1="66924" y1="27709" x2="62870" y2="53325"/>
                        <a14:foregroundMark x1="515" y1="66133" x2="6049" y2="66010"/>
                        <a14:foregroundMark x1="8494" y1="64778" x2="8301" y2="75985"/>
                        <a14:foregroundMark x1="2252" y1="67980" x2="1287" y2="69458"/>
                        <a14:foregroundMark x1="3797" y1="74631" x2="5792" y2="71798"/>
                        <a14:foregroundMark x1="2703" y1="79557" x2="2574" y2="84483"/>
                        <a14:foregroundMark x1="2960" y1="84236" x2="8494" y2="84483"/>
                        <a14:foregroundMark x1="13256" y1="64532" x2="19820" y2="65025"/>
                        <a14:foregroundMark x1="19820" y1="65148" x2="19755" y2="70197"/>
                        <a14:foregroundMark x1="11905" y1="73399" x2="21042" y2="73522"/>
                        <a14:foregroundMark x1="16602" y1="74384" x2="16667" y2="78448"/>
                        <a14:foregroundMark x1="26255" y1="65764" x2="23938" y2="72783"/>
                        <a14:foregroundMark x1="31403" y1="65148" x2="31467" y2="76601"/>
                        <a14:foregroundMark x1="25676" y1="78695" x2="25740" y2="84606"/>
                        <a14:foregroundMark x1="26190" y1="84113" x2="31210" y2="84852"/>
                        <a14:foregroundMark x1="36744" y1="65517" x2="35199" y2="69581"/>
                        <a14:foregroundMark x1="39833" y1="69335" x2="43372" y2="69335"/>
                        <a14:foregroundMark x1="37580" y1="77094" x2="37387" y2="84483"/>
                        <a14:foregroundMark x1="46203" y1="66010" x2="50386" y2="66995"/>
                        <a14:foregroundMark x1="50450" y1="67118" x2="50579" y2="77956"/>
                        <a14:foregroundMark x1="53475" y1="65148" x2="53539" y2="83744"/>
                        <a14:foregroundMark x1="57336" y1="70197" x2="60811" y2="65025"/>
                        <a14:foregroundMark x1="56113" y1="73276" x2="65444" y2="73276"/>
                        <a14:foregroundMark x1="60811" y1="74015" x2="60940" y2="77340"/>
                        <a14:foregroundMark x1="58044" y1="81527" x2="63642" y2="81034"/>
                        <a14:foregroundMark x1="57786" y1="84975" x2="63642" y2="84852"/>
                        <a14:foregroundMark x1="68597" y1="66995" x2="68404" y2="77833"/>
                        <a14:foregroundMark x1="74517" y1="65148" x2="74453" y2="83867"/>
                        <a14:foregroundMark x1="79279" y1="66133" x2="84620" y2="66010"/>
                        <a14:foregroundMark x1="86808" y1="64778" x2="87130" y2="74877"/>
                        <a14:foregroundMark x1="80309" y1="26478" x2="75418" y2="53325"/>
                        <a14:foregroundMark x1="81274" y1="78325" x2="87066" y2="78941"/>
                        <a14:foregroundMark x1="91441" y1="64532" x2="97683" y2="64901"/>
                        <a14:foregroundMark x1="92986" y1="76108" x2="92793" y2="84113"/>
                        <a14:foregroundMark x1="99292" y1="84483" x2="93372" y2="8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673" y="139921"/>
            <a:ext cx="1088451" cy="56874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208F9CF8-8F01-4A25-B6BE-F0059C76A31D}"/>
              </a:ext>
            </a:extLst>
          </p:cNvPr>
          <p:cNvSpPr/>
          <p:nvPr/>
        </p:nvSpPr>
        <p:spPr>
          <a:xfrm>
            <a:off x="1300823" y="2059068"/>
            <a:ext cx="4495537" cy="1973167"/>
          </a:xfrm>
          <a:prstGeom prst="rect">
            <a:avLst/>
          </a:prstGeom>
          <a:solidFill>
            <a:srgbClr val="41C7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0003835-1E7E-420D-85F0-A2DE731AD375}"/>
              </a:ext>
            </a:extLst>
          </p:cNvPr>
          <p:cNvSpPr/>
          <p:nvPr/>
        </p:nvSpPr>
        <p:spPr>
          <a:xfrm>
            <a:off x="1300822" y="2059068"/>
            <a:ext cx="4495537" cy="369372"/>
          </a:xfrm>
          <a:prstGeom prst="rect">
            <a:avLst/>
          </a:prstGeom>
          <a:solidFill>
            <a:srgbClr val="41C7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기본 형 캐릭터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233AEF4-079C-4EED-B6A0-7870BD6E329A}"/>
              </a:ext>
            </a:extLst>
          </p:cNvPr>
          <p:cNvSpPr/>
          <p:nvPr/>
        </p:nvSpPr>
        <p:spPr>
          <a:xfrm>
            <a:off x="6395641" y="2059068"/>
            <a:ext cx="4495537" cy="1973167"/>
          </a:xfrm>
          <a:prstGeom prst="rect">
            <a:avLst/>
          </a:prstGeom>
          <a:solidFill>
            <a:srgbClr val="41C7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909CFE2-D3C8-4E0B-AAC0-15D4D5D36474}"/>
              </a:ext>
            </a:extLst>
          </p:cNvPr>
          <p:cNvSpPr/>
          <p:nvPr/>
        </p:nvSpPr>
        <p:spPr>
          <a:xfrm>
            <a:off x="6395641" y="2059068"/>
            <a:ext cx="4495537" cy="369372"/>
          </a:xfrm>
          <a:prstGeom prst="rect">
            <a:avLst/>
          </a:prstGeom>
          <a:solidFill>
            <a:srgbClr val="41C7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화력 형 캐릭터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038725FA-4DFB-47B1-8E4D-D21668D97B19}"/>
              </a:ext>
            </a:extLst>
          </p:cNvPr>
          <p:cNvSpPr>
            <a:spLocks noChangeAspect="1"/>
          </p:cNvSpPr>
          <p:nvPr/>
        </p:nvSpPr>
        <p:spPr>
          <a:xfrm>
            <a:off x="4369134" y="2741397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9">
            <a:extLst>
              <a:ext uri="{FF2B5EF4-FFF2-40B4-BE49-F238E27FC236}">
                <a16:creationId xmlns:a16="http://schemas.microsoft.com/office/drawing/2014/main" id="{ADA34454-5646-4DAD-B35A-8014196EE3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4975" y="2691603"/>
            <a:ext cx="92611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폭탄 세기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19C5E1C-7FE2-4014-8F75-1A0C37A02275}"/>
              </a:ext>
            </a:extLst>
          </p:cNvPr>
          <p:cNvSpPr/>
          <p:nvPr/>
        </p:nvSpPr>
        <p:spPr>
          <a:xfrm>
            <a:off x="1300822" y="4387428"/>
            <a:ext cx="4495537" cy="1973167"/>
          </a:xfrm>
          <a:prstGeom prst="rect">
            <a:avLst/>
          </a:prstGeom>
          <a:solidFill>
            <a:srgbClr val="41C7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A4D8DEC9-AE28-4591-8E35-445BB4E6C3CA}"/>
              </a:ext>
            </a:extLst>
          </p:cNvPr>
          <p:cNvSpPr/>
          <p:nvPr/>
        </p:nvSpPr>
        <p:spPr>
          <a:xfrm>
            <a:off x="1300821" y="4387428"/>
            <a:ext cx="4495537" cy="369372"/>
          </a:xfrm>
          <a:prstGeom prst="rect">
            <a:avLst/>
          </a:prstGeom>
          <a:solidFill>
            <a:srgbClr val="41C7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폭탄 형 캐릭터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8ED793B-FAC5-4FDF-BD41-F0D46B4A2F30}"/>
              </a:ext>
            </a:extLst>
          </p:cNvPr>
          <p:cNvSpPr/>
          <p:nvPr/>
        </p:nvSpPr>
        <p:spPr>
          <a:xfrm>
            <a:off x="6395641" y="4387428"/>
            <a:ext cx="4495537" cy="1973167"/>
          </a:xfrm>
          <a:prstGeom prst="rect">
            <a:avLst/>
          </a:prstGeom>
          <a:solidFill>
            <a:srgbClr val="41C7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3FCA121-6074-469A-AB3A-574E439505DC}"/>
              </a:ext>
            </a:extLst>
          </p:cNvPr>
          <p:cNvSpPr/>
          <p:nvPr/>
        </p:nvSpPr>
        <p:spPr>
          <a:xfrm>
            <a:off x="6395640" y="4387428"/>
            <a:ext cx="4495537" cy="369372"/>
          </a:xfrm>
          <a:prstGeom prst="rect">
            <a:avLst/>
          </a:prstGeom>
          <a:solidFill>
            <a:srgbClr val="41C7A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스피드 형 캐릭터</a:t>
            </a:r>
          </a:p>
        </p:txBody>
      </p:sp>
      <p:sp>
        <p:nvSpPr>
          <p:cNvPr id="89" name="직사각형 9">
            <a:extLst>
              <a:ext uri="{FF2B5EF4-FFF2-40B4-BE49-F238E27FC236}">
                <a16:creationId xmlns:a16="http://schemas.microsoft.com/office/drawing/2014/main" id="{352A81DC-4E1D-4649-A682-480432C22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4975" y="3082774"/>
            <a:ext cx="92611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폭탄 </a:t>
            </a:r>
            <a:r>
              <a:rPr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개</a:t>
            </a: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수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92" name="직사각형 9">
            <a:extLst>
              <a:ext uri="{FF2B5EF4-FFF2-40B4-BE49-F238E27FC236}">
                <a16:creationId xmlns:a16="http://schemas.microsoft.com/office/drawing/2014/main" id="{EFF0587F-CA33-4AC8-A2D8-2565AAF604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4055" y="3469990"/>
            <a:ext cx="108795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움직임 속도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8017F27F-B522-4181-BA6E-AEA685292F6B}"/>
              </a:ext>
            </a:extLst>
          </p:cNvPr>
          <p:cNvSpPr>
            <a:spLocks noChangeAspect="1"/>
          </p:cNvSpPr>
          <p:nvPr/>
        </p:nvSpPr>
        <p:spPr>
          <a:xfrm>
            <a:off x="4645114" y="2741397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B09B1F00-2D00-4CC1-9C20-009A8C649971}"/>
              </a:ext>
            </a:extLst>
          </p:cNvPr>
          <p:cNvSpPr>
            <a:spLocks noChangeAspect="1"/>
          </p:cNvSpPr>
          <p:nvPr/>
        </p:nvSpPr>
        <p:spPr>
          <a:xfrm>
            <a:off x="4369134" y="3115802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BECD912F-1678-453A-AD08-5B120F81294D}"/>
              </a:ext>
            </a:extLst>
          </p:cNvPr>
          <p:cNvSpPr>
            <a:spLocks noChangeAspect="1"/>
          </p:cNvSpPr>
          <p:nvPr/>
        </p:nvSpPr>
        <p:spPr>
          <a:xfrm>
            <a:off x="4645114" y="3115802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7D2749DF-14F4-4F9A-B6DF-59A3E606EADC}"/>
              </a:ext>
            </a:extLst>
          </p:cNvPr>
          <p:cNvSpPr>
            <a:spLocks noChangeAspect="1"/>
          </p:cNvSpPr>
          <p:nvPr/>
        </p:nvSpPr>
        <p:spPr>
          <a:xfrm>
            <a:off x="4369134" y="3516564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CA63A34E-C9A1-44DD-ACA7-E423C3E10686}"/>
              </a:ext>
            </a:extLst>
          </p:cNvPr>
          <p:cNvSpPr>
            <a:spLocks noChangeAspect="1"/>
          </p:cNvSpPr>
          <p:nvPr/>
        </p:nvSpPr>
        <p:spPr>
          <a:xfrm>
            <a:off x="4645114" y="3516564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0DFBE3A0-16AC-4C2C-860E-85E7ABE73D13}"/>
              </a:ext>
            </a:extLst>
          </p:cNvPr>
          <p:cNvSpPr>
            <a:spLocks noChangeAspect="1"/>
          </p:cNvSpPr>
          <p:nvPr/>
        </p:nvSpPr>
        <p:spPr>
          <a:xfrm>
            <a:off x="4369134" y="5095662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8" name="직사각형 9">
            <a:extLst>
              <a:ext uri="{FF2B5EF4-FFF2-40B4-BE49-F238E27FC236}">
                <a16:creationId xmlns:a16="http://schemas.microsoft.com/office/drawing/2014/main" id="{1B0D2D70-D408-47D4-B1D6-6BA7AB0498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4975" y="5045868"/>
            <a:ext cx="92611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폭탄 세기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169" name="직사각형 9">
            <a:extLst>
              <a:ext uri="{FF2B5EF4-FFF2-40B4-BE49-F238E27FC236}">
                <a16:creationId xmlns:a16="http://schemas.microsoft.com/office/drawing/2014/main" id="{E4E67333-43BB-4482-89AB-85499A3D27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4975" y="5437039"/>
            <a:ext cx="92611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폭탄 </a:t>
            </a:r>
            <a:r>
              <a:rPr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개</a:t>
            </a: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수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170" name="직사각형 9">
            <a:extLst>
              <a:ext uri="{FF2B5EF4-FFF2-40B4-BE49-F238E27FC236}">
                <a16:creationId xmlns:a16="http://schemas.microsoft.com/office/drawing/2014/main" id="{BACE1D9B-3651-4719-B8FC-BBA48E1950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4055" y="5824255"/>
            <a:ext cx="108795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움직임 속도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6FAB3ADF-EC62-4A27-B385-5F0BA34D2176}"/>
              </a:ext>
            </a:extLst>
          </p:cNvPr>
          <p:cNvSpPr>
            <a:spLocks noChangeAspect="1"/>
          </p:cNvSpPr>
          <p:nvPr/>
        </p:nvSpPr>
        <p:spPr>
          <a:xfrm>
            <a:off x="4645114" y="5095662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174F7940-1249-49DA-8D14-CF0A264B8301}"/>
              </a:ext>
            </a:extLst>
          </p:cNvPr>
          <p:cNvSpPr>
            <a:spLocks noChangeAspect="1"/>
          </p:cNvSpPr>
          <p:nvPr/>
        </p:nvSpPr>
        <p:spPr>
          <a:xfrm>
            <a:off x="4369134" y="5470068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4968CF5B-0750-41A8-8AF2-6B46DBC63CFB}"/>
              </a:ext>
            </a:extLst>
          </p:cNvPr>
          <p:cNvSpPr>
            <a:spLocks noChangeAspect="1"/>
          </p:cNvSpPr>
          <p:nvPr/>
        </p:nvSpPr>
        <p:spPr>
          <a:xfrm>
            <a:off x="4645114" y="5470068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014C8172-6C8F-41F8-ADCC-0A9900EA3C8C}"/>
              </a:ext>
            </a:extLst>
          </p:cNvPr>
          <p:cNvSpPr>
            <a:spLocks noChangeAspect="1"/>
          </p:cNvSpPr>
          <p:nvPr/>
        </p:nvSpPr>
        <p:spPr>
          <a:xfrm>
            <a:off x="4369134" y="5870829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02075ACC-6DE7-4E6B-9DF0-28AE55B33423}"/>
              </a:ext>
            </a:extLst>
          </p:cNvPr>
          <p:cNvSpPr>
            <a:spLocks noChangeAspect="1"/>
          </p:cNvSpPr>
          <p:nvPr/>
        </p:nvSpPr>
        <p:spPr>
          <a:xfrm>
            <a:off x="9463952" y="5095662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8" name="직사각형 9">
            <a:extLst>
              <a:ext uri="{FF2B5EF4-FFF2-40B4-BE49-F238E27FC236}">
                <a16:creationId xmlns:a16="http://schemas.microsoft.com/office/drawing/2014/main" id="{520C265D-AF51-4A69-8784-3F8107B9D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9793" y="5045868"/>
            <a:ext cx="92611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폭탄 세기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179" name="직사각형 9">
            <a:extLst>
              <a:ext uri="{FF2B5EF4-FFF2-40B4-BE49-F238E27FC236}">
                <a16:creationId xmlns:a16="http://schemas.microsoft.com/office/drawing/2014/main" id="{15C4170B-28ED-4127-BE41-EDB1BF965C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9793" y="5437039"/>
            <a:ext cx="92611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폭탄 </a:t>
            </a:r>
            <a:r>
              <a:rPr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개</a:t>
            </a: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수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180" name="직사각형 9">
            <a:extLst>
              <a:ext uri="{FF2B5EF4-FFF2-40B4-BE49-F238E27FC236}">
                <a16:creationId xmlns:a16="http://schemas.microsoft.com/office/drawing/2014/main" id="{1E0ABF4B-CD28-46D7-94FC-F91FE62156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8873" y="5824255"/>
            <a:ext cx="108795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움직임 속도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6D7F2A06-0D98-43D8-8150-D85584CB202C}"/>
              </a:ext>
            </a:extLst>
          </p:cNvPr>
          <p:cNvSpPr>
            <a:spLocks noChangeAspect="1"/>
          </p:cNvSpPr>
          <p:nvPr/>
        </p:nvSpPr>
        <p:spPr>
          <a:xfrm>
            <a:off x="9463952" y="5470068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35DDCC98-7577-4C45-944A-03DA75667872}"/>
              </a:ext>
            </a:extLst>
          </p:cNvPr>
          <p:cNvSpPr>
            <a:spLocks noChangeAspect="1"/>
          </p:cNvSpPr>
          <p:nvPr/>
        </p:nvSpPr>
        <p:spPr>
          <a:xfrm>
            <a:off x="9739932" y="5470068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C46BB219-1746-427D-98ED-B948CF2F1590}"/>
              </a:ext>
            </a:extLst>
          </p:cNvPr>
          <p:cNvSpPr>
            <a:spLocks noChangeAspect="1"/>
          </p:cNvSpPr>
          <p:nvPr/>
        </p:nvSpPr>
        <p:spPr>
          <a:xfrm>
            <a:off x="9463952" y="5870829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D0874D27-E84A-4459-9D43-1BC3AB76AF5B}"/>
              </a:ext>
            </a:extLst>
          </p:cNvPr>
          <p:cNvSpPr>
            <a:spLocks noChangeAspect="1"/>
          </p:cNvSpPr>
          <p:nvPr/>
        </p:nvSpPr>
        <p:spPr>
          <a:xfrm>
            <a:off x="9739932" y="5870829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B4A576AD-B2A3-44D9-8AF3-9CB9FD0DB15F}"/>
              </a:ext>
            </a:extLst>
          </p:cNvPr>
          <p:cNvSpPr>
            <a:spLocks noChangeAspect="1"/>
          </p:cNvSpPr>
          <p:nvPr/>
        </p:nvSpPr>
        <p:spPr>
          <a:xfrm>
            <a:off x="9463952" y="2748273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7" name="직사각형 9">
            <a:extLst>
              <a:ext uri="{FF2B5EF4-FFF2-40B4-BE49-F238E27FC236}">
                <a16:creationId xmlns:a16="http://schemas.microsoft.com/office/drawing/2014/main" id="{4EFEA6DB-A70F-464C-A449-834BCE2D8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9793" y="2698479"/>
            <a:ext cx="92611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폭탄 세기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198" name="직사각형 9">
            <a:extLst>
              <a:ext uri="{FF2B5EF4-FFF2-40B4-BE49-F238E27FC236}">
                <a16:creationId xmlns:a16="http://schemas.microsoft.com/office/drawing/2014/main" id="{AEDA1124-597F-4502-92E1-360C277071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9793" y="3089650"/>
            <a:ext cx="92611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폭탄 </a:t>
            </a:r>
            <a:r>
              <a:rPr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개</a:t>
            </a: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수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199" name="직사각형 9">
            <a:extLst>
              <a:ext uri="{FF2B5EF4-FFF2-40B4-BE49-F238E27FC236}">
                <a16:creationId xmlns:a16="http://schemas.microsoft.com/office/drawing/2014/main" id="{B7358DDA-432E-4093-B29B-7661F9816C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8873" y="3476865"/>
            <a:ext cx="108795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ko-KR" altLang="en-US" sz="1200" b="1" dirty="0">
                <a:solidFill>
                  <a:schemeClr val="bg1"/>
                </a:solidFill>
                <a:latin typeface="맑은 고딕"/>
                <a:ea typeface="맑은 고딕"/>
                <a:cs typeface="Arial" pitchFamily="34" charset="0"/>
              </a:rPr>
              <a:t>움직임 속도</a:t>
            </a:r>
            <a:endParaRPr lang="en-US" altLang="ko-KR" sz="1200" b="1" dirty="0">
              <a:solidFill>
                <a:schemeClr val="bg1"/>
              </a:solidFill>
              <a:latin typeface="맑은 고딕"/>
              <a:ea typeface="맑은 고딕"/>
              <a:cs typeface="Arial" pitchFamily="34" charset="0"/>
            </a:endParaRPr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22908B1E-727D-444D-B190-0F764B68950B}"/>
              </a:ext>
            </a:extLst>
          </p:cNvPr>
          <p:cNvSpPr>
            <a:spLocks noChangeAspect="1"/>
          </p:cNvSpPr>
          <p:nvPr/>
        </p:nvSpPr>
        <p:spPr>
          <a:xfrm>
            <a:off x="9739932" y="2748273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3F865BD7-713F-4264-BAD6-18BB41BD9DBB}"/>
              </a:ext>
            </a:extLst>
          </p:cNvPr>
          <p:cNvSpPr>
            <a:spLocks noChangeAspect="1"/>
          </p:cNvSpPr>
          <p:nvPr/>
        </p:nvSpPr>
        <p:spPr>
          <a:xfrm>
            <a:off x="9463952" y="3122678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CA2E391A-9E8A-40DA-8DAC-A2EB8AF809E7}"/>
              </a:ext>
            </a:extLst>
          </p:cNvPr>
          <p:cNvSpPr>
            <a:spLocks noChangeAspect="1"/>
          </p:cNvSpPr>
          <p:nvPr/>
        </p:nvSpPr>
        <p:spPr>
          <a:xfrm>
            <a:off x="9463952" y="3523440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7C3A3BF0-B7F3-4A66-A086-63B3A1BC760A}"/>
              </a:ext>
            </a:extLst>
          </p:cNvPr>
          <p:cNvSpPr>
            <a:spLocks noChangeAspect="1"/>
          </p:cNvSpPr>
          <p:nvPr/>
        </p:nvSpPr>
        <p:spPr>
          <a:xfrm>
            <a:off x="9739932" y="3523440"/>
            <a:ext cx="195467" cy="195467"/>
          </a:xfrm>
          <a:prstGeom prst="ellipse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07D9E453-8217-439B-A323-A6FA31B30657}"/>
              </a:ext>
            </a:extLst>
          </p:cNvPr>
          <p:cNvSpPr>
            <a:spLocks noChangeAspect="1"/>
          </p:cNvSpPr>
          <p:nvPr/>
        </p:nvSpPr>
        <p:spPr>
          <a:xfrm>
            <a:off x="4921094" y="5470068"/>
            <a:ext cx="195467" cy="195467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3624D073-8E43-425F-BB0A-F647C2E3E064}"/>
              </a:ext>
            </a:extLst>
          </p:cNvPr>
          <p:cNvSpPr>
            <a:spLocks noChangeAspect="1"/>
          </p:cNvSpPr>
          <p:nvPr/>
        </p:nvSpPr>
        <p:spPr>
          <a:xfrm>
            <a:off x="10015912" y="2748273"/>
            <a:ext cx="195467" cy="195467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CF89C933-5830-4981-A99C-B78F38674B32}"/>
              </a:ext>
            </a:extLst>
          </p:cNvPr>
          <p:cNvSpPr>
            <a:spLocks noChangeAspect="1"/>
          </p:cNvSpPr>
          <p:nvPr/>
        </p:nvSpPr>
        <p:spPr>
          <a:xfrm>
            <a:off x="10015912" y="5870829"/>
            <a:ext cx="195467" cy="195467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051795-4FE1-4A4A-AB37-90F113492D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222" y1="23556" x2="49778" y2="76889"/>
                        <a14:foregroundMark x1="49778" y1="76889" x2="50667" y2="76889"/>
                        <a14:foregroundMark x1="64889" y1="28889" x2="44444" y2="60889"/>
                        <a14:foregroundMark x1="50222" y1="24000" x2="61333" y2="44000"/>
                        <a14:foregroundMark x1="61333" y1="44000" x2="61778" y2="47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819" y="2485018"/>
            <a:ext cx="1472213" cy="1472213"/>
          </a:xfrm>
          <a:prstGeom prst="rect">
            <a:avLst/>
          </a:prstGeom>
        </p:spPr>
      </p:pic>
      <p:pic>
        <p:nvPicPr>
          <p:cNvPr id="210" name="그림 209">
            <a:extLst>
              <a:ext uri="{FF2B5EF4-FFF2-40B4-BE49-F238E27FC236}">
                <a16:creationId xmlns:a16="http://schemas.microsoft.com/office/drawing/2014/main" id="{D945D484-6C52-40F2-8888-C4F3F8DA10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222" y1="23556" x2="49778" y2="76889"/>
                        <a14:foregroundMark x1="49778" y1="76889" x2="50667" y2="76889"/>
                        <a14:foregroundMark x1="64889" y1="28889" x2="44444" y2="60889"/>
                        <a14:foregroundMark x1="50222" y1="24000" x2="61333" y2="44000"/>
                        <a14:foregroundMark x1="61333" y1="44000" x2="61778" y2="47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022" y="2485018"/>
            <a:ext cx="1472213" cy="1472213"/>
          </a:xfrm>
          <a:prstGeom prst="rect">
            <a:avLst/>
          </a:prstGeom>
        </p:spPr>
      </p:pic>
      <p:pic>
        <p:nvPicPr>
          <p:cNvPr id="211" name="그림 210">
            <a:extLst>
              <a:ext uri="{FF2B5EF4-FFF2-40B4-BE49-F238E27FC236}">
                <a16:creationId xmlns:a16="http://schemas.microsoft.com/office/drawing/2014/main" id="{85ADFB67-DF45-43EF-B90F-F4BB419CF6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222" y1="23556" x2="49778" y2="76889"/>
                        <a14:foregroundMark x1="49778" y1="76889" x2="50667" y2="76889"/>
                        <a14:foregroundMark x1="64889" y1="28889" x2="44444" y2="60889"/>
                        <a14:foregroundMark x1="50222" y1="24000" x2="61333" y2="44000"/>
                        <a14:foregroundMark x1="61333" y1="44000" x2="61778" y2="47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022" y="4831694"/>
            <a:ext cx="1472213" cy="1472213"/>
          </a:xfrm>
          <a:prstGeom prst="rect">
            <a:avLst/>
          </a:prstGeom>
        </p:spPr>
      </p:pic>
      <p:pic>
        <p:nvPicPr>
          <p:cNvPr id="214" name="그림 213">
            <a:extLst>
              <a:ext uri="{FF2B5EF4-FFF2-40B4-BE49-F238E27FC236}">
                <a16:creationId xmlns:a16="http://schemas.microsoft.com/office/drawing/2014/main" id="{02A900D4-393B-4C20-B410-DEAF214C20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222" y1="23556" x2="49778" y2="76889"/>
                        <a14:foregroundMark x1="49778" y1="76889" x2="50667" y2="76889"/>
                        <a14:foregroundMark x1="64889" y1="28889" x2="44444" y2="60889"/>
                        <a14:foregroundMark x1="50222" y1="24000" x2="61333" y2="44000"/>
                        <a14:foregroundMark x1="61333" y1="44000" x2="61778" y2="47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019" y="4831694"/>
            <a:ext cx="1472213" cy="1472213"/>
          </a:xfrm>
          <a:prstGeom prst="rect">
            <a:avLst/>
          </a:prstGeom>
        </p:spPr>
      </p:pic>
      <p:sp>
        <p:nvSpPr>
          <p:cNvPr id="215" name="직각 삼각형 214">
            <a:extLst>
              <a:ext uri="{FF2B5EF4-FFF2-40B4-BE49-F238E27FC236}">
                <a16:creationId xmlns:a16="http://schemas.microsoft.com/office/drawing/2014/main" id="{253DF03A-3079-4C32-BB24-1AD1A405837D}"/>
              </a:ext>
            </a:extLst>
          </p:cNvPr>
          <p:cNvSpPr/>
          <p:nvPr/>
        </p:nvSpPr>
        <p:spPr>
          <a:xfrm flipH="1">
            <a:off x="10058399" y="5700252"/>
            <a:ext cx="2133601" cy="1157748"/>
          </a:xfrm>
          <a:prstGeom prst="rtTriangle">
            <a:avLst/>
          </a:prstGeom>
          <a:solidFill>
            <a:srgbClr val="41C7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AF4B580-0490-44D0-864D-79850931B961}"/>
              </a:ext>
            </a:extLst>
          </p:cNvPr>
          <p:cNvSpPr txBox="1"/>
          <p:nvPr/>
        </p:nvSpPr>
        <p:spPr>
          <a:xfrm>
            <a:off x="1063889" y="1163310"/>
            <a:ext cx="10064221" cy="941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8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각각 캐릭터에 따라 </a:t>
            </a:r>
            <a:r>
              <a:rPr lang="ko-KR" altLang="en-US" sz="3200" b="1" i="1" dirty="0">
                <a:solidFill>
                  <a:srgbClr val="41C7AD"/>
                </a:solidFill>
                <a:latin typeface="+mj-lt"/>
                <a:ea typeface="+mj-ea"/>
                <a:cs typeface="+mj-cs"/>
              </a:rPr>
              <a:t>스타팅 스테이터스</a:t>
            </a:r>
            <a:r>
              <a:rPr lang="ko-KR" altLang="en-US" sz="28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에 차이가 있다</a:t>
            </a:r>
            <a:r>
              <a:rPr lang="en-US" altLang="ko-KR" sz="2800" b="1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88C8890-BCFA-42A7-B085-C8375A09C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CAA5-BC4C-4BD4-BB7B-ECFD51CDE86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13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517</Words>
  <Application>Microsoft Office PowerPoint</Application>
  <PresentationFormat>와이드스크린</PresentationFormat>
  <Paragraphs>152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송형종</dc:creator>
  <cp:lastModifiedBy>송형종</cp:lastModifiedBy>
  <cp:revision>43</cp:revision>
  <dcterms:created xsi:type="dcterms:W3CDTF">2017-08-30T12:15:11Z</dcterms:created>
  <dcterms:modified xsi:type="dcterms:W3CDTF">2017-09-19T07:49:27Z</dcterms:modified>
</cp:coreProperties>
</file>

<file path=docProps/thumbnail.jpeg>
</file>